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1"/>
  </p:sldMasterIdLst>
  <p:notesMasterIdLst>
    <p:notesMasterId r:id="rId30"/>
  </p:notesMasterIdLst>
  <p:handoutMasterIdLst>
    <p:handoutMasterId r:id="rId31"/>
  </p:handoutMasterIdLst>
  <p:sldIdLst>
    <p:sldId id="256" r:id="rId2"/>
    <p:sldId id="388" r:id="rId3"/>
    <p:sldId id="389" r:id="rId4"/>
    <p:sldId id="390" r:id="rId5"/>
    <p:sldId id="391" r:id="rId6"/>
    <p:sldId id="392" r:id="rId7"/>
    <p:sldId id="379" r:id="rId8"/>
    <p:sldId id="267" r:id="rId9"/>
    <p:sldId id="258" r:id="rId10"/>
    <p:sldId id="318" r:id="rId11"/>
    <p:sldId id="319" r:id="rId12"/>
    <p:sldId id="262" r:id="rId13"/>
    <p:sldId id="377" r:id="rId14"/>
    <p:sldId id="296" r:id="rId15"/>
    <p:sldId id="282" r:id="rId16"/>
    <p:sldId id="363" r:id="rId17"/>
    <p:sldId id="362" r:id="rId18"/>
    <p:sldId id="373" r:id="rId19"/>
    <p:sldId id="364" r:id="rId20"/>
    <p:sldId id="347" r:id="rId21"/>
    <p:sldId id="348" r:id="rId22"/>
    <p:sldId id="283" r:id="rId23"/>
    <p:sldId id="382" r:id="rId24"/>
    <p:sldId id="349" r:id="rId25"/>
    <p:sldId id="374" r:id="rId26"/>
    <p:sldId id="375" r:id="rId27"/>
    <p:sldId id="278" r:id="rId28"/>
    <p:sldId id="287" r:id="rId29"/>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entury Gothic" charset="0"/>
        <a:ea typeface="宋体" charset="0"/>
        <a:cs typeface="宋体" charset="0"/>
      </a:defRPr>
    </a:lvl1pPr>
    <a:lvl2pPr marL="457200" algn="l" defTabSz="457200" rtl="0" eaLnBrk="0" fontAlgn="base" hangingPunct="0">
      <a:spcBef>
        <a:spcPct val="0"/>
      </a:spcBef>
      <a:spcAft>
        <a:spcPct val="0"/>
      </a:spcAft>
      <a:defRPr kern="1200">
        <a:solidFill>
          <a:schemeClr val="tx1"/>
        </a:solidFill>
        <a:latin typeface="Century Gothic" charset="0"/>
        <a:ea typeface="宋体" charset="0"/>
        <a:cs typeface="宋体" charset="0"/>
      </a:defRPr>
    </a:lvl2pPr>
    <a:lvl3pPr marL="914400" algn="l" defTabSz="457200" rtl="0" eaLnBrk="0" fontAlgn="base" hangingPunct="0">
      <a:spcBef>
        <a:spcPct val="0"/>
      </a:spcBef>
      <a:spcAft>
        <a:spcPct val="0"/>
      </a:spcAft>
      <a:defRPr kern="1200">
        <a:solidFill>
          <a:schemeClr val="tx1"/>
        </a:solidFill>
        <a:latin typeface="Century Gothic" charset="0"/>
        <a:ea typeface="宋体" charset="0"/>
        <a:cs typeface="宋体" charset="0"/>
      </a:defRPr>
    </a:lvl3pPr>
    <a:lvl4pPr marL="1371600" algn="l" defTabSz="457200" rtl="0" eaLnBrk="0" fontAlgn="base" hangingPunct="0">
      <a:spcBef>
        <a:spcPct val="0"/>
      </a:spcBef>
      <a:spcAft>
        <a:spcPct val="0"/>
      </a:spcAft>
      <a:defRPr kern="1200">
        <a:solidFill>
          <a:schemeClr val="tx1"/>
        </a:solidFill>
        <a:latin typeface="Century Gothic" charset="0"/>
        <a:ea typeface="宋体" charset="0"/>
        <a:cs typeface="宋体" charset="0"/>
      </a:defRPr>
    </a:lvl4pPr>
    <a:lvl5pPr marL="1828800" algn="l" defTabSz="457200" rtl="0" eaLnBrk="0" fontAlgn="base" hangingPunct="0">
      <a:spcBef>
        <a:spcPct val="0"/>
      </a:spcBef>
      <a:spcAft>
        <a:spcPct val="0"/>
      </a:spcAft>
      <a:defRPr kern="1200">
        <a:solidFill>
          <a:schemeClr val="tx1"/>
        </a:solidFill>
        <a:latin typeface="Century Gothic" charset="0"/>
        <a:ea typeface="宋体" charset="0"/>
        <a:cs typeface="宋体" charset="0"/>
      </a:defRPr>
    </a:lvl5pPr>
    <a:lvl6pPr marL="2286000" algn="l" defTabSz="457200" rtl="0" eaLnBrk="1" latinLnBrk="0" hangingPunct="1">
      <a:defRPr kern="1200">
        <a:solidFill>
          <a:schemeClr val="tx1"/>
        </a:solidFill>
        <a:latin typeface="Century Gothic" charset="0"/>
        <a:ea typeface="宋体" charset="0"/>
        <a:cs typeface="宋体" charset="0"/>
      </a:defRPr>
    </a:lvl6pPr>
    <a:lvl7pPr marL="2743200" algn="l" defTabSz="457200" rtl="0" eaLnBrk="1" latinLnBrk="0" hangingPunct="1">
      <a:defRPr kern="1200">
        <a:solidFill>
          <a:schemeClr val="tx1"/>
        </a:solidFill>
        <a:latin typeface="Century Gothic" charset="0"/>
        <a:ea typeface="宋体" charset="0"/>
        <a:cs typeface="宋体" charset="0"/>
      </a:defRPr>
    </a:lvl7pPr>
    <a:lvl8pPr marL="3200400" algn="l" defTabSz="457200" rtl="0" eaLnBrk="1" latinLnBrk="0" hangingPunct="1">
      <a:defRPr kern="1200">
        <a:solidFill>
          <a:schemeClr val="tx1"/>
        </a:solidFill>
        <a:latin typeface="Century Gothic" charset="0"/>
        <a:ea typeface="宋体" charset="0"/>
        <a:cs typeface="宋体" charset="0"/>
      </a:defRPr>
    </a:lvl8pPr>
    <a:lvl9pPr marL="3657600" algn="l" defTabSz="457200" rtl="0" eaLnBrk="1" latinLnBrk="0" hangingPunct="1">
      <a:defRPr kern="1200">
        <a:solidFill>
          <a:schemeClr val="tx1"/>
        </a:solidFill>
        <a:latin typeface="Century Gothic" charset="0"/>
        <a:ea typeface="宋体" charset="0"/>
        <a:cs typeface="宋体"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431" autoAdjust="0"/>
  </p:normalViewPr>
  <p:slideViewPr>
    <p:cSldViewPr snapToGrid="0">
      <p:cViewPr varScale="1">
        <p:scale>
          <a:sx n="66" d="100"/>
          <a:sy n="66" d="100"/>
        </p:scale>
        <p:origin x="87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 name="页眉占位符 1">
            <a:extLst>
              <a:ext uri="{FF2B5EF4-FFF2-40B4-BE49-F238E27FC236}"/>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0" hangingPunct="0">
              <a:buFontTx/>
              <a:buNone/>
              <a:defRPr sz="1200">
                <a:latin typeface="Century Gothic" panose="020B0502020202020204" pitchFamily="34" charset="0"/>
                <a:ea typeface="+mn-ea"/>
                <a:cs typeface="+mn-cs"/>
              </a:defRPr>
            </a:lvl1pPr>
          </a:lstStyle>
          <a:p>
            <a:pPr>
              <a:defRPr/>
            </a:pPr>
            <a:endParaRPr lang="zh-CN" altLang="en-US"/>
          </a:p>
        </p:txBody>
      </p:sp>
      <p:sp>
        <p:nvSpPr>
          <p:cNvPr id="3" name="日期占位符 2">
            <a:extLst>
              <a:ext uri="{FF2B5EF4-FFF2-40B4-BE49-F238E27FC236}"/>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0" hangingPunct="0">
              <a:buFontTx/>
              <a:buNone/>
              <a:defRPr sz="1200">
                <a:latin typeface="Century Gothic" panose="020B0502020202020204" pitchFamily="34" charset="0"/>
                <a:ea typeface="+mn-ea"/>
                <a:cs typeface="+mn-cs"/>
              </a:defRPr>
            </a:lvl1pPr>
          </a:lstStyle>
          <a:p>
            <a:pPr>
              <a:defRPr/>
            </a:pPr>
            <a:endParaRPr lang="zh-CN" altLang="en-US"/>
          </a:p>
        </p:txBody>
      </p:sp>
      <p:sp>
        <p:nvSpPr>
          <p:cNvPr id="4" name="页脚占位符 3">
            <a:extLst>
              <a:ext uri="{FF2B5EF4-FFF2-40B4-BE49-F238E27FC236}"/>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0" hangingPunct="0">
              <a:buFontTx/>
              <a:buNone/>
              <a:defRPr sz="1200">
                <a:latin typeface="Century Gothic" panose="020B0502020202020204" pitchFamily="34" charset="0"/>
                <a:ea typeface="+mn-ea"/>
                <a:cs typeface="+mn-cs"/>
              </a:defRPr>
            </a:lvl1pPr>
          </a:lstStyle>
          <a:p>
            <a:pPr>
              <a:defRPr/>
            </a:pPr>
            <a:endParaRPr lang="zh-CN" altLang="en-US"/>
          </a:p>
        </p:txBody>
      </p:sp>
      <p:sp>
        <p:nvSpPr>
          <p:cNvPr id="5" name="灯片编号占位符 4">
            <a:extLst>
              <a:ext uri="{FF2B5EF4-FFF2-40B4-BE49-F238E27FC236}"/>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cs typeface="宋体" charset="0"/>
              </a:defRPr>
            </a:lvl1pPr>
          </a:lstStyle>
          <a:p>
            <a:pPr>
              <a:defRPr/>
            </a:pPr>
            <a:fld id="{C2013E02-62D5-C94F-8DE5-E5A5DA7B2DAA}" type="slidenum">
              <a:rPr lang="zh-CN" altLang="en-US"/>
              <a:pPr>
                <a:defRPr/>
              </a:pPr>
              <a:t>‹#›</a:t>
            </a:fld>
            <a:endParaRPr lang="zh-CN" altLang="en-US"/>
          </a:p>
        </p:txBody>
      </p:sp>
    </p:spTree>
    <p:extLst>
      <p:ext uri="{BB962C8B-B14F-4D97-AF65-F5344CB8AC3E}">
        <p14:creationId xmlns:p14="http://schemas.microsoft.com/office/powerpoint/2010/main" val="39846761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40E40F-7C42-914E-8E2E-B44DDD773239}" type="datetimeFigureOut">
              <a:rPr kumimoji="1" lang="zh-CN" altLang="en-US" smtClean="0"/>
              <a:t>2021-6-18 Friday</a:t>
            </a:fld>
            <a:endParaRPr kumimoji="1"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zh-CN" altLang="en-US" smtClean="0"/>
              <a:t>单击此处编辑母版文本样式</a:t>
            </a:r>
          </a:p>
          <a:p>
            <a:pPr lvl="1"/>
            <a:r>
              <a:rPr kumimoji="1" lang="zh-CN" altLang="en-US" smtClean="0"/>
              <a:t>二级</a:t>
            </a:r>
          </a:p>
          <a:p>
            <a:pPr lvl="2"/>
            <a:r>
              <a:rPr kumimoji="1" lang="zh-CN" altLang="en-US" smtClean="0"/>
              <a:t>三级</a:t>
            </a:r>
          </a:p>
          <a:p>
            <a:pPr lvl="3"/>
            <a:r>
              <a:rPr kumimoji="1" lang="zh-CN" altLang="en-US" smtClean="0"/>
              <a:t>四级</a:t>
            </a:r>
          </a:p>
          <a:p>
            <a:pPr lvl="4"/>
            <a:r>
              <a:rPr kumimoji="1" lang="zh-CN" altLang="en-US" smtClean="0"/>
              <a:t>五级</a:t>
            </a:r>
            <a:endParaRPr kumimoji="1"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zh-CN" altLang="en-US"/>
          </a:p>
        </p:txBody>
      </p:sp>
      <p:sp>
        <p:nvSpPr>
          <p:cNvPr id="7" name="幻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8F7FDA-95CC-F349-B2EC-ACD956D716AE}" type="slidenum">
              <a:rPr kumimoji="1" lang="zh-CN" altLang="en-US" smtClean="0"/>
              <a:t>‹#›</a:t>
            </a:fld>
            <a:endParaRPr kumimoji="1" lang="zh-CN" altLang="en-US"/>
          </a:p>
        </p:txBody>
      </p:sp>
    </p:spTree>
    <p:extLst>
      <p:ext uri="{BB962C8B-B14F-4D97-AF65-F5344CB8AC3E}">
        <p14:creationId xmlns:p14="http://schemas.microsoft.com/office/powerpoint/2010/main" val="170385837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幻灯片编号占位符 3"/>
          <p:cNvSpPr>
            <a:spLocks noGrp="1"/>
          </p:cNvSpPr>
          <p:nvPr>
            <p:ph type="sldNum" sz="quarter" idx="10"/>
          </p:nvPr>
        </p:nvSpPr>
        <p:spPr/>
        <p:txBody>
          <a:bodyPr/>
          <a:lstStyle/>
          <a:p>
            <a:fld id="{4E8F7FDA-95CC-F349-B2EC-ACD956D716AE}" type="slidenum">
              <a:rPr kumimoji="1" lang="zh-CN" altLang="en-US" smtClean="0"/>
              <a:t>2</a:t>
            </a:fld>
            <a:endParaRPr kumimoji="1" lang="zh-CN" altLang="en-US"/>
          </a:p>
        </p:txBody>
      </p:sp>
    </p:spTree>
    <p:extLst>
      <p:ext uri="{BB962C8B-B14F-4D97-AF65-F5344CB8AC3E}">
        <p14:creationId xmlns:p14="http://schemas.microsoft.com/office/powerpoint/2010/main" val="2980826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幻灯片编号占位符 3"/>
          <p:cNvSpPr>
            <a:spLocks noGrp="1"/>
          </p:cNvSpPr>
          <p:nvPr>
            <p:ph type="sldNum" sz="quarter" idx="10"/>
          </p:nvPr>
        </p:nvSpPr>
        <p:spPr/>
        <p:txBody>
          <a:bodyPr/>
          <a:lstStyle/>
          <a:p>
            <a:fld id="{4E8F7FDA-95CC-F349-B2EC-ACD956D716AE}" type="slidenum">
              <a:rPr kumimoji="1" lang="zh-CN" altLang="en-US" smtClean="0"/>
              <a:t>3</a:t>
            </a:fld>
            <a:endParaRPr kumimoji="1" lang="zh-CN" altLang="en-US"/>
          </a:p>
        </p:txBody>
      </p:sp>
    </p:spTree>
    <p:extLst>
      <p:ext uri="{BB962C8B-B14F-4D97-AF65-F5344CB8AC3E}">
        <p14:creationId xmlns:p14="http://schemas.microsoft.com/office/powerpoint/2010/main" val="35427959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幻灯片编号占位符 3"/>
          <p:cNvSpPr>
            <a:spLocks noGrp="1"/>
          </p:cNvSpPr>
          <p:nvPr>
            <p:ph type="sldNum" sz="quarter" idx="10"/>
          </p:nvPr>
        </p:nvSpPr>
        <p:spPr/>
        <p:txBody>
          <a:bodyPr/>
          <a:lstStyle/>
          <a:p>
            <a:fld id="{4E8F7FDA-95CC-F349-B2EC-ACD956D716AE}" type="slidenum">
              <a:rPr kumimoji="1" lang="zh-CN" altLang="en-US" smtClean="0"/>
              <a:t>4</a:t>
            </a:fld>
            <a:endParaRPr kumimoji="1" lang="zh-CN" altLang="en-US"/>
          </a:p>
        </p:txBody>
      </p:sp>
    </p:spTree>
    <p:extLst>
      <p:ext uri="{BB962C8B-B14F-4D97-AF65-F5344CB8AC3E}">
        <p14:creationId xmlns:p14="http://schemas.microsoft.com/office/powerpoint/2010/main" val="671576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幻灯片编号占位符 3"/>
          <p:cNvSpPr>
            <a:spLocks noGrp="1"/>
          </p:cNvSpPr>
          <p:nvPr>
            <p:ph type="sldNum" sz="quarter" idx="10"/>
          </p:nvPr>
        </p:nvSpPr>
        <p:spPr/>
        <p:txBody>
          <a:bodyPr/>
          <a:lstStyle/>
          <a:p>
            <a:fld id="{4E8F7FDA-95CC-F349-B2EC-ACD956D716AE}" type="slidenum">
              <a:rPr kumimoji="1" lang="zh-CN" altLang="en-US" smtClean="0"/>
              <a:t>5</a:t>
            </a:fld>
            <a:endParaRPr kumimoji="1" lang="zh-CN" altLang="en-US"/>
          </a:p>
        </p:txBody>
      </p:sp>
    </p:spTree>
    <p:extLst>
      <p:ext uri="{BB962C8B-B14F-4D97-AF65-F5344CB8AC3E}">
        <p14:creationId xmlns:p14="http://schemas.microsoft.com/office/powerpoint/2010/main" val="32018970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幻灯片编号占位符 3"/>
          <p:cNvSpPr>
            <a:spLocks noGrp="1"/>
          </p:cNvSpPr>
          <p:nvPr>
            <p:ph type="sldNum" sz="quarter" idx="10"/>
          </p:nvPr>
        </p:nvSpPr>
        <p:spPr/>
        <p:txBody>
          <a:bodyPr/>
          <a:lstStyle/>
          <a:p>
            <a:fld id="{4E8F7FDA-95CC-F349-B2EC-ACD956D716AE}" type="slidenum">
              <a:rPr kumimoji="1" lang="zh-CN" altLang="en-US" smtClean="0"/>
              <a:t>8</a:t>
            </a:fld>
            <a:endParaRPr kumimoji="1" lang="zh-CN" altLang="en-US"/>
          </a:p>
        </p:txBody>
      </p:sp>
    </p:spTree>
    <p:extLst>
      <p:ext uri="{BB962C8B-B14F-4D97-AF65-F5344CB8AC3E}">
        <p14:creationId xmlns:p14="http://schemas.microsoft.com/office/powerpoint/2010/main" val="3643073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p:txBody>
          <a:bodyPr/>
          <a:lstStyle/>
          <a:p>
            <a:fld id="{4E8F7FDA-95CC-F349-B2EC-ACD956D716AE}" type="slidenum">
              <a:rPr kumimoji="1" lang="zh-CN" altLang="en-US" smtClean="0"/>
              <a:t>10</a:t>
            </a:fld>
            <a:endParaRPr kumimoji="1" lang="zh-CN" altLang="en-US"/>
          </a:p>
        </p:txBody>
      </p:sp>
    </p:spTree>
    <p:extLst>
      <p:ext uri="{BB962C8B-B14F-4D97-AF65-F5344CB8AC3E}">
        <p14:creationId xmlns:p14="http://schemas.microsoft.com/office/powerpoint/2010/main" val="19573373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4" name="Group 17"/>
          <p:cNvGrpSpPr>
            <a:grpSpLocks/>
          </p:cNvGrpSpPr>
          <p:nvPr/>
        </p:nvGrpSpPr>
        <p:grpSpPr bwMode="auto">
          <a:xfrm>
            <a:off x="0" y="0"/>
            <a:ext cx="12192000" cy="6858000"/>
            <a:chOff x="0" y="0"/>
            <a:chExt cx="12192000" cy="6858000"/>
          </a:xfrm>
        </p:grpSpPr>
        <p:sp>
          <p:nvSpPr>
            <p:cNvPr id="5" name="Rectangle 7">
              <a:extLst>
                <a:ext uri="{FF2B5EF4-FFF2-40B4-BE49-F238E27FC236}"/>
              </a:extLst>
            </p:cNvPr>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8">
              <a:extLst>
                <a:ext uri="{FF2B5EF4-FFF2-40B4-BE49-F238E27FC236}"/>
              </a:extLst>
            </p:cNvPr>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9">
              <a:extLst>
                <a:ext uri="{FF2B5EF4-FFF2-40B4-BE49-F238E27FC236}"/>
              </a:extLst>
            </p:cNvPr>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10">
              <a:extLst>
                <a:ext uri="{FF2B5EF4-FFF2-40B4-BE49-F238E27FC236}"/>
              </a:extLst>
            </p:cNvPr>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11">
              <a:extLst>
                <a:ext uri="{FF2B5EF4-FFF2-40B4-BE49-F238E27FC236}"/>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12">
              <a:extLst>
                <a:ext uri="{FF2B5EF4-FFF2-40B4-BE49-F238E27FC236}"/>
              </a:extLst>
            </p:cNvPr>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3">
              <a:extLst>
                <a:ext uri="{FF2B5EF4-FFF2-40B4-BE49-F238E27FC236}"/>
              </a:extLst>
            </p:cNvPr>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a:extLst>
                <a:ext uri="{FF2B5EF4-FFF2-40B4-BE49-F238E27FC236}"/>
              </a:extLst>
            </p:cNvPr>
            <p:cNvSpPr>
              <a:spLocks noEditPoints="1" noChangeArrowheads="1"/>
            </p:cNvSpPr>
            <p:nvPr/>
          </p:nvSpPr>
          <p:spPr bwMode="auto">
            <a:xfrm>
              <a:off x="0" y="1588"/>
              <a:ext cx="12192000" cy="6856412"/>
            </a:xfrm>
            <a:custGeom>
              <a:avLst/>
              <a:gdLst>
                <a:gd name="T0" fmla="*/ 0 w 15356"/>
                <a:gd name="T1" fmla="*/ 0 h 8638"/>
                <a:gd name="T2" fmla="*/ 0 w 15356"/>
                <a:gd name="T3" fmla="*/ 8638 h 8638"/>
                <a:gd name="T4" fmla="*/ 15356 w 15356"/>
                <a:gd name="T5" fmla="*/ 8638 h 8638"/>
                <a:gd name="T6" fmla="*/ 15356 w 15356"/>
                <a:gd name="T7" fmla="*/ 0 h 8638"/>
                <a:gd name="T8" fmla="*/ 0 w 15356"/>
                <a:gd name="T9" fmla="*/ 0 h 8638"/>
                <a:gd name="T10" fmla="*/ 14748 w 15356"/>
                <a:gd name="T11" fmla="*/ 8038 h 8638"/>
                <a:gd name="T12" fmla="*/ 600 w 15356"/>
                <a:gd name="T13" fmla="*/ 8038 h 8638"/>
                <a:gd name="T14" fmla="*/ 600 w 15356"/>
                <a:gd name="T15" fmla="*/ 592 h 8638"/>
                <a:gd name="T16" fmla="*/ 14748 w 15356"/>
                <a:gd name="T17" fmla="*/ 592 h 8638"/>
                <a:gd name="T18" fmla="*/ 14748 w 15356"/>
                <a:gd name="T19" fmla="*/ 8038 h 8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grpSp>
      <p:sp>
        <p:nvSpPr>
          <p:cNvPr id="13" name="Rectangle 16"/>
          <p:cNvSpPr>
            <a:spLocks noChangeArrowheads="1"/>
          </p:cNvSpPr>
          <p:nvPr/>
        </p:nvSpPr>
        <p:spPr bwMode="auto">
          <a:xfrm>
            <a:off x="10444163" y="0"/>
            <a:ext cx="685800" cy="1143000"/>
          </a:xfrm>
          <a:prstGeom prst="rect">
            <a:avLst/>
          </a:prstGeom>
          <a:solidFill>
            <a:schemeClr val="accent1"/>
          </a:solidFill>
          <a:ln>
            <a:noFill/>
          </a:ln>
          <a:effectLst>
            <a:outerShdw blurRad="38100" dist="26940" dir="5400000" rotWithShape="0">
              <a:srgbClr val="000000">
                <a:alpha val="45000"/>
              </a:srgbClr>
            </a:outerShdw>
          </a:effectLst>
          <a:extLst>
            <a:ext uri="{91240B29-F687-4f45-9708-019B960494DF}">
              <a14:hiddenLine xmlns:a14="http://schemas.microsoft.com/office/drawing/2010/main" xmlns="" w="9525" cap="rnd">
                <a:solidFill>
                  <a:srgbClr val="000000"/>
                </a:solidFill>
                <a:miter lim="800000"/>
                <a:headEnd/>
                <a:tailEnd/>
              </a14:hiddenLine>
            </a:ext>
          </a:extLst>
        </p:spPr>
        <p:txBody>
          <a:bodyPr/>
          <a:lstStyle/>
          <a:p>
            <a:pPr>
              <a:defRPr/>
            </a:pPr>
            <a:endParaRPr lang="zh-CN" altLang="en-US">
              <a:cs typeface="+mn-cs"/>
            </a:endParaRPr>
          </a:p>
        </p:txBody>
      </p:sp>
      <p:sp>
        <p:nvSpPr>
          <p:cNvPr id="2" name="Title 1"/>
          <p:cNvSpPr>
            <a:spLocks noGrp="1"/>
          </p:cNvSpPr>
          <p:nvPr>
            <p:ph type="ctrTitle"/>
          </p:nvPr>
        </p:nvSpPr>
        <p:spPr>
          <a:xfrm>
            <a:off x="1154955" y="2099733"/>
            <a:ext cx="8825658" cy="2677648"/>
          </a:xfrm>
        </p:spPr>
        <p:txBody>
          <a:bodyPr anchor="b"/>
          <a:lstStyle>
            <a:lvl1pPr>
              <a:defRPr sz="5400"/>
            </a:lvl1pPr>
          </a:lstStyle>
          <a:p>
            <a:r>
              <a:rPr lang="zh-CN" altLang="en-US" noProof="1"/>
              <a:t>单击此处编辑母版标题样式</a:t>
            </a:r>
            <a:endParaRPr lang="en-US" noProof="1"/>
          </a:p>
        </p:txBody>
      </p:sp>
      <p:sp>
        <p:nvSpPr>
          <p:cNvPr id="3" name="Subtitle 2"/>
          <p:cNvSpPr>
            <a:spLocks noGrp="1"/>
          </p:cNvSpPr>
          <p:nvPr>
            <p:ph type="subTitle" idx="1"/>
          </p:nvPr>
        </p:nvSpPr>
        <p:spPr>
          <a:xfrm>
            <a:off x="1154955" y="4777380"/>
            <a:ext cx="8825658" cy="861420"/>
          </a:xfrm>
        </p:spPr>
        <p:txBody>
          <a:bodyPr/>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noProof="1"/>
              <a:t>单击此处编辑母版副标题样式</a:t>
            </a:r>
            <a:endParaRPr lang="en-US" noProof="1"/>
          </a:p>
        </p:txBody>
      </p:sp>
      <p:sp>
        <p:nvSpPr>
          <p:cNvPr id="14" name="Date Placeholder 3">
            <a:extLst>
              <a:ext uri="{FF2B5EF4-FFF2-40B4-BE49-F238E27FC236}"/>
            </a:extLst>
          </p:cNvPr>
          <p:cNvSpPr>
            <a:spLocks noGrp="1"/>
          </p:cNvSpPr>
          <p:nvPr>
            <p:ph type="dt" sz="half" idx="10"/>
          </p:nvPr>
        </p:nvSpPr>
        <p:spPr bwMode="gray">
          <a:xfrm rot="5400000">
            <a:off x="10175875" y="1792288"/>
            <a:ext cx="990600" cy="304800"/>
          </a:xfrm>
        </p:spPr>
        <p:txBody>
          <a:bodyPr anchor="t"/>
          <a:lstStyle>
            <a:lvl1pPr algn="l">
              <a:defRPr b="0">
                <a:solidFill>
                  <a:schemeClr val="bg1"/>
                </a:solidFill>
              </a:defRPr>
            </a:lvl1pPr>
          </a:lstStyle>
          <a:p>
            <a:pPr>
              <a:defRPr/>
            </a:pPr>
            <a:endParaRPr lang="en-US" altLang="zh-CN"/>
          </a:p>
        </p:txBody>
      </p:sp>
      <p:sp>
        <p:nvSpPr>
          <p:cNvPr id="15" name="Footer Placeholder 4">
            <a:extLst>
              <a:ext uri="{FF2B5EF4-FFF2-40B4-BE49-F238E27FC236}"/>
            </a:extLst>
          </p:cNvPr>
          <p:cNvSpPr>
            <a:spLocks noGrp="1"/>
          </p:cNvSpPr>
          <p:nvPr>
            <p:ph type="ftr" sz="quarter" idx="11"/>
          </p:nvPr>
        </p:nvSpPr>
        <p:spPr bwMode="gray">
          <a:xfrm rot="5400000">
            <a:off x="8963819" y="3226594"/>
            <a:ext cx="3859212" cy="304800"/>
          </a:xfrm>
        </p:spPr>
        <p:txBody>
          <a:bodyPr anchor="b"/>
          <a:lstStyle>
            <a:lvl1pPr>
              <a:defRPr b="0">
                <a:solidFill>
                  <a:schemeClr val="bg1"/>
                </a:solidFill>
              </a:defRPr>
            </a:lvl1pPr>
          </a:lstStyle>
          <a:p>
            <a:pPr>
              <a:defRPr/>
            </a:pPr>
            <a:endParaRPr lang="en-US" altLang="zh-CN"/>
          </a:p>
        </p:txBody>
      </p:sp>
      <p:sp>
        <p:nvSpPr>
          <p:cNvPr id="16" name="Slide Number Placeholder 5">
            <a:extLst>
              <a:ext uri="{FF2B5EF4-FFF2-40B4-BE49-F238E27FC236}"/>
            </a:extLst>
          </p:cNvPr>
          <p:cNvSpPr>
            <a:spLocks noGrp="1"/>
          </p:cNvSpPr>
          <p:nvPr>
            <p:ph type="sldNum" sz="quarter" idx="12"/>
          </p:nvPr>
        </p:nvSpPr>
        <p:spPr>
          <a:xfrm>
            <a:off x="10350500" y="292100"/>
            <a:ext cx="838200" cy="768350"/>
          </a:xfrm>
        </p:spPr>
        <p:txBody>
          <a:bodyPr/>
          <a:lstStyle>
            <a:lvl1pPr>
              <a:defRPr smtClean="0"/>
            </a:lvl1pPr>
          </a:lstStyle>
          <a:p>
            <a:pPr>
              <a:defRPr/>
            </a:pPr>
            <a:fld id="{B75C3E78-3E26-6349-921E-66DDAA29501C}" type="slidenum">
              <a:rPr lang="en-US" altLang="zh-CN"/>
              <a:pPr>
                <a:defRPr/>
              </a:pPr>
              <a:t>‹#›</a:t>
            </a:fld>
            <a:endParaRPr lang="en-US" altLang="zh-CN"/>
          </a:p>
        </p:txBody>
      </p:sp>
    </p:spTree>
    <p:extLst>
      <p:ext uri="{BB962C8B-B14F-4D97-AF65-F5344CB8AC3E}">
        <p14:creationId xmlns:p14="http://schemas.microsoft.com/office/powerpoint/2010/main" val="2859958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带描述的全景图片">
    <p:spTree>
      <p:nvGrpSpPr>
        <p:cNvPr id="1" name=""/>
        <p:cNvGrpSpPr/>
        <p:nvPr/>
      </p:nvGrpSpPr>
      <p:grpSpPr>
        <a:xfrm>
          <a:off x="0" y="0"/>
          <a:ext cx="0" cy="0"/>
          <a:chOff x="0" y="0"/>
          <a:chExt cx="0" cy="0"/>
        </a:xfrm>
      </p:grpSpPr>
      <p:grpSp>
        <p:nvGrpSpPr>
          <p:cNvPr id="5" name="Group 9"/>
          <p:cNvGrpSpPr>
            <a:grpSpLocks/>
          </p:cNvGrpSpPr>
          <p:nvPr/>
        </p:nvGrpSpPr>
        <p:grpSpPr bwMode="auto">
          <a:xfrm>
            <a:off x="0" y="0"/>
            <a:ext cx="12192000" cy="6858000"/>
            <a:chOff x="0" y="0"/>
            <a:chExt cx="12192000" cy="6858000"/>
          </a:xfrm>
        </p:grpSpPr>
        <p:sp>
          <p:nvSpPr>
            <p:cNvPr id="6" name="Rectangle 10">
              <a:extLst>
                <a:ext uri="{FF2B5EF4-FFF2-40B4-BE49-F238E27FC236}"/>
              </a:extLst>
            </p:cNvPr>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11">
              <a:extLst>
                <a:ext uri="{FF2B5EF4-FFF2-40B4-BE49-F238E27FC236}"/>
              </a:extLst>
            </p:cNvPr>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13">
              <a:extLst>
                <a:ext uri="{FF2B5EF4-FFF2-40B4-BE49-F238E27FC236}"/>
              </a:extLst>
            </p:cNvPr>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14">
              <a:extLst>
                <a:ext uri="{FF2B5EF4-FFF2-40B4-BE49-F238E27FC236}"/>
              </a:extLst>
            </p:cNvPr>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15">
              <a:extLst>
                <a:ext uri="{FF2B5EF4-FFF2-40B4-BE49-F238E27FC236}"/>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6">
              <a:extLst>
                <a:ext uri="{FF2B5EF4-FFF2-40B4-BE49-F238E27FC236}"/>
              </a:extLst>
            </p:cNvPr>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7">
              <a:extLst>
                <a:ext uri="{FF2B5EF4-FFF2-40B4-BE49-F238E27FC236}"/>
              </a:extLst>
            </p:cNvPr>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a:extLst>
                <a:ext uri="{FF2B5EF4-FFF2-40B4-BE49-F238E27FC236}"/>
              </a:extLst>
            </p:cNvPr>
            <p:cNvSpPr>
              <a:spLocks noChangeArrowheads="1"/>
            </p:cNvSpPr>
            <p:nvPr/>
          </p:nvSpPr>
          <p:spPr bwMode="auto">
            <a:xfrm rot="10800000">
              <a:off x="458788" y="320675"/>
              <a:ext cx="11277600" cy="4533900"/>
            </a:xfrm>
            <a:custGeom>
              <a:avLst/>
              <a:gdLst>
                <a:gd name="T0" fmla="*/ 0 w 7104"/>
                <a:gd name="T1" fmla="*/ 0 h 2856"/>
                <a:gd name="T2" fmla="*/ 0 w 7104"/>
                <a:gd name="T3" fmla="*/ 2856 h 2856"/>
                <a:gd name="T4" fmla="*/ 7104 w 7104"/>
                <a:gd name="T5" fmla="*/ 2856 h 2856"/>
                <a:gd name="T6" fmla="*/ 7104 w 7104"/>
                <a:gd name="T7" fmla="*/ 1 h 2856"/>
                <a:gd name="T8" fmla="*/ 6943 w 7104"/>
                <a:gd name="T9" fmla="*/ 26 h 2856"/>
                <a:gd name="T10" fmla="*/ 6782 w 7104"/>
                <a:gd name="T11" fmla="*/ 50 h 2856"/>
                <a:gd name="T12" fmla="*/ 6621 w 7104"/>
                <a:gd name="T13" fmla="*/ 73 h 2856"/>
                <a:gd name="T14" fmla="*/ 6459 w 7104"/>
                <a:gd name="T15" fmla="*/ 93 h 2856"/>
                <a:gd name="T16" fmla="*/ 6298 w 7104"/>
                <a:gd name="T17" fmla="*/ 113 h 2856"/>
                <a:gd name="T18" fmla="*/ 6136 w 7104"/>
                <a:gd name="T19" fmla="*/ 132 h 2856"/>
                <a:gd name="T20" fmla="*/ 5976 w 7104"/>
                <a:gd name="T21" fmla="*/ 148 h 2856"/>
                <a:gd name="T22" fmla="*/ 5814 w 7104"/>
                <a:gd name="T23" fmla="*/ 163 h 2856"/>
                <a:gd name="T24" fmla="*/ 5653 w 7104"/>
                <a:gd name="T25" fmla="*/ 177 h 2856"/>
                <a:gd name="T26" fmla="*/ 5494 w 7104"/>
                <a:gd name="T27" fmla="*/ 189 h 2856"/>
                <a:gd name="T28" fmla="*/ 5334 w 7104"/>
                <a:gd name="T29" fmla="*/ 201 h 2856"/>
                <a:gd name="T30" fmla="*/ 5175 w 7104"/>
                <a:gd name="T31" fmla="*/ 211 h 2856"/>
                <a:gd name="T32" fmla="*/ 5017 w 7104"/>
                <a:gd name="T33" fmla="*/ 219 h 2856"/>
                <a:gd name="T34" fmla="*/ 4859 w 7104"/>
                <a:gd name="T35" fmla="*/ 227 h 2856"/>
                <a:gd name="T36" fmla="*/ 4703 w 7104"/>
                <a:gd name="T37" fmla="*/ 234 h 2856"/>
                <a:gd name="T38" fmla="*/ 4548 w 7104"/>
                <a:gd name="T39" fmla="*/ 239 h 2856"/>
                <a:gd name="T40" fmla="*/ 4393 w 7104"/>
                <a:gd name="T41" fmla="*/ 243 h 2856"/>
                <a:gd name="T42" fmla="*/ 4240 w 7104"/>
                <a:gd name="T43" fmla="*/ 247 h 2856"/>
                <a:gd name="T44" fmla="*/ 4088 w 7104"/>
                <a:gd name="T45" fmla="*/ 249 h 2856"/>
                <a:gd name="T46" fmla="*/ 3937 w 7104"/>
                <a:gd name="T47" fmla="*/ 251 h 2856"/>
                <a:gd name="T48" fmla="*/ 3788 w 7104"/>
                <a:gd name="T49" fmla="*/ 252 h 2856"/>
                <a:gd name="T50" fmla="*/ 3640 w 7104"/>
                <a:gd name="T51" fmla="*/ 251 h 2856"/>
                <a:gd name="T52" fmla="*/ 3494 w 7104"/>
                <a:gd name="T53" fmla="*/ 251 h 2856"/>
                <a:gd name="T54" fmla="*/ 3349 w 7104"/>
                <a:gd name="T55" fmla="*/ 249 h 2856"/>
                <a:gd name="T56" fmla="*/ 3207 w 7104"/>
                <a:gd name="T57" fmla="*/ 246 h 2856"/>
                <a:gd name="T58" fmla="*/ 3066 w 7104"/>
                <a:gd name="T59" fmla="*/ 243 h 2856"/>
                <a:gd name="T60" fmla="*/ 2928 w 7104"/>
                <a:gd name="T61" fmla="*/ 240 h 2856"/>
                <a:gd name="T62" fmla="*/ 2791 w 7104"/>
                <a:gd name="T63" fmla="*/ 235 h 2856"/>
                <a:gd name="T64" fmla="*/ 2656 w 7104"/>
                <a:gd name="T65" fmla="*/ 230 h 2856"/>
                <a:gd name="T66" fmla="*/ 2524 w 7104"/>
                <a:gd name="T67" fmla="*/ 225 h 2856"/>
                <a:gd name="T68" fmla="*/ 2266 w 7104"/>
                <a:gd name="T69" fmla="*/ 212 h 2856"/>
                <a:gd name="T70" fmla="*/ 2019 w 7104"/>
                <a:gd name="T71" fmla="*/ 198 h 2856"/>
                <a:gd name="T72" fmla="*/ 1782 w 7104"/>
                <a:gd name="T73" fmla="*/ 183 h 2856"/>
                <a:gd name="T74" fmla="*/ 1557 w 7104"/>
                <a:gd name="T75" fmla="*/ 167 h 2856"/>
                <a:gd name="T76" fmla="*/ 1343 w 7104"/>
                <a:gd name="T77" fmla="*/ 150 h 2856"/>
                <a:gd name="T78" fmla="*/ 1144 w 7104"/>
                <a:gd name="T79" fmla="*/ 132 h 2856"/>
                <a:gd name="T80" fmla="*/ 957 w 7104"/>
                <a:gd name="T81" fmla="*/ 114 h 2856"/>
                <a:gd name="T82" fmla="*/ 785 w 7104"/>
                <a:gd name="T83" fmla="*/ 96 h 2856"/>
                <a:gd name="T84" fmla="*/ 627 w 7104"/>
                <a:gd name="T85" fmla="*/ 79 h 2856"/>
                <a:gd name="T86" fmla="*/ 487 w 7104"/>
                <a:gd name="T87" fmla="*/ 63 h 2856"/>
                <a:gd name="T88" fmla="*/ 361 w 7104"/>
                <a:gd name="T89" fmla="*/ 48 h 2856"/>
                <a:gd name="T90" fmla="*/ 254 w 7104"/>
                <a:gd name="T91" fmla="*/ 35 h 2856"/>
                <a:gd name="T92" fmla="*/ 165 w 7104"/>
                <a:gd name="T93" fmla="*/ 23 h 2856"/>
                <a:gd name="T94" fmla="*/ 42 w 7104"/>
                <a:gd name="T95" fmla="*/ 6 h 2856"/>
                <a:gd name="T96" fmla="*/ 0 w 7104"/>
                <a:gd name="T97" fmla="*/ 0 h 2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104" h="2856">
                  <a:moveTo>
                    <a:pt x="0" y="0"/>
                  </a:moveTo>
                  <a:lnTo>
                    <a:pt x="0" y="2856"/>
                  </a:lnTo>
                  <a:lnTo>
                    <a:pt x="7104" y="2856"/>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sp>
          <p:nvSpPr>
            <p:cNvPr id="14" name="Freeform 5">
              <a:extLst>
                <a:ext uri="{FF2B5EF4-FFF2-40B4-BE49-F238E27FC236}"/>
              </a:extLst>
            </p:cNvPr>
            <p:cNvSpPr>
              <a:spLocks noChangeArrowheads="1"/>
            </p:cNvSpPr>
            <p:nvPr/>
          </p:nvSpPr>
          <p:spPr bwMode="auto">
            <a:xfrm rot="10371525">
              <a:off x="263525" y="4438650"/>
              <a:ext cx="3300413" cy="439738"/>
            </a:xfrm>
            <a:custGeom>
              <a:avLst/>
              <a:gdLst>
                <a:gd name="T0" fmla="*/ 85 w 10000"/>
                <a:gd name="T1" fmla="*/ 2532 h 5291"/>
                <a:gd name="T2" fmla="*/ 9958 w 10000"/>
                <a:gd name="T3" fmla="*/ 5291 h 5291"/>
                <a:gd name="T4" fmla="*/ 10000 w 10000"/>
                <a:gd name="T5" fmla="*/ 0 h 5291"/>
                <a:gd name="T6" fmla="*/ 9667 w 10000"/>
                <a:gd name="T7" fmla="*/ 204 h 5291"/>
                <a:gd name="T8" fmla="*/ 9334 w 10000"/>
                <a:gd name="T9" fmla="*/ 400 h 5291"/>
                <a:gd name="T10" fmla="*/ 9001 w 10000"/>
                <a:gd name="T11" fmla="*/ 590 h 5291"/>
                <a:gd name="T12" fmla="*/ 8667 w 10000"/>
                <a:gd name="T13" fmla="*/ 753 h 5291"/>
                <a:gd name="T14" fmla="*/ 8333 w 10000"/>
                <a:gd name="T15" fmla="*/ 917 h 5291"/>
                <a:gd name="T16" fmla="*/ 7999 w 10000"/>
                <a:gd name="T17" fmla="*/ 1071 h 5291"/>
                <a:gd name="T18" fmla="*/ 7669 w 10000"/>
                <a:gd name="T19" fmla="*/ 1202 h 5291"/>
                <a:gd name="T20" fmla="*/ 7333 w 10000"/>
                <a:gd name="T21" fmla="*/ 1325 h 5291"/>
                <a:gd name="T22" fmla="*/ 7000 w 10000"/>
                <a:gd name="T23" fmla="*/ 1440 h 5291"/>
                <a:gd name="T24" fmla="*/ 6673 w 10000"/>
                <a:gd name="T25" fmla="*/ 1538 h 5291"/>
                <a:gd name="T26" fmla="*/ 6340 w 10000"/>
                <a:gd name="T27" fmla="*/ 1636 h 5291"/>
                <a:gd name="T28" fmla="*/ 6013 w 10000"/>
                <a:gd name="T29" fmla="*/ 1719 h 5291"/>
                <a:gd name="T30" fmla="*/ 5686 w 10000"/>
                <a:gd name="T31" fmla="*/ 1784 h 5291"/>
                <a:gd name="T32" fmla="*/ 5359 w 10000"/>
                <a:gd name="T33" fmla="*/ 1850 h 5291"/>
                <a:gd name="T34" fmla="*/ 5036 w 10000"/>
                <a:gd name="T35" fmla="*/ 1906 h 5291"/>
                <a:gd name="T36" fmla="*/ 4717 w 10000"/>
                <a:gd name="T37" fmla="*/ 1948 h 5291"/>
                <a:gd name="T38" fmla="*/ 4396 w 10000"/>
                <a:gd name="T39" fmla="*/ 1980 h 5291"/>
                <a:gd name="T40" fmla="*/ 4079 w 10000"/>
                <a:gd name="T41" fmla="*/ 2013 h 5291"/>
                <a:gd name="T42" fmla="*/ 3766 w 10000"/>
                <a:gd name="T43" fmla="*/ 2029 h 5291"/>
                <a:gd name="T44" fmla="*/ 3454 w 10000"/>
                <a:gd name="T45" fmla="*/ 2046 h 5291"/>
                <a:gd name="T46" fmla="*/ 3145 w 10000"/>
                <a:gd name="T47" fmla="*/ 2053 h 5291"/>
                <a:gd name="T48" fmla="*/ 2839 w 10000"/>
                <a:gd name="T49" fmla="*/ 2046 h 5291"/>
                <a:gd name="T50" fmla="*/ 2537 w 10000"/>
                <a:gd name="T51" fmla="*/ 2046 h 5291"/>
                <a:gd name="T52" fmla="*/ 2238 w 10000"/>
                <a:gd name="T53" fmla="*/ 2029 h 5291"/>
                <a:gd name="T54" fmla="*/ 1943 w 10000"/>
                <a:gd name="T55" fmla="*/ 2004 h 5291"/>
                <a:gd name="T56" fmla="*/ 1653 w 10000"/>
                <a:gd name="T57" fmla="*/ 1980 h 5291"/>
                <a:gd name="T58" fmla="*/ 1368 w 10000"/>
                <a:gd name="T59" fmla="*/ 1955 h 5291"/>
                <a:gd name="T60" fmla="*/ 1085 w 10000"/>
                <a:gd name="T61" fmla="*/ 1915 h 5291"/>
                <a:gd name="T62" fmla="*/ 806 w 10000"/>
                <a:gd name="T63" fmla="*/ 1873 h 5291"/>
                <a:gd name="T64" fmla="*/ 533 w 10000"/>
                <a:gd name="T65" fmla="*/ 1833 h 5291"/>
                <a:gd name="T66" fmla="*/ 0 w 10000"/>
                <a:gd name="T67" fmla="*/ 1726 h 5291"/>
                <a:gd name="T68" fmla="*/ 85 w 10000"/>
                <a:gd name="T69" fmla="*/ 2532 h 5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sp>
          <p:nvSpPr>
            <p:cNvPr id="15" name="Freeform 5">
              <a:extLst>
                <a:ext uri="{FF2B5EF4-FFF2-40B4-BE49-F238E27FC236}"/>
              </a:extLst>
            </p:cNvPr>
            <p:cNvSpPr>
              <a:spLocks noEditPoints="1" noChangeArrowheads="1"/>
            </p:cNvSpPr>
            <p:nvPr/>
          </p:nvSpPr>
          <p:spPr bwMode="auto">
            <a:xfrm>
              <a:off x="0" y="1588"/>
              <a:ext cx="12192000" cy="6856412"/>
            </a:xfrm>
            <a:custGeom>
              <a:avLst/>
              <a:gdLst>
                <a:gd name="T0" fmla="*/ 0 w 15356"/>
                <a:gd name="T1" fmla="*/ 0 h 8638"/>
                <a:gd name="T2" fmla="*/ 0 w 15356"/>
                <a:gd name="T3" fmla="*/ 8638 h 8638"/>
                <a:gd name="T4" fmla="*/ 15356 w 15356"/>
                <a:gd name="T5" fmla="*/ 8638 h 8638"/>
                <a:gd name="T6" fmla="*/ 15356 w 15356"/>
                <a:gd name="T7" fmla="*/ 0 h 8638"/>
                <a:gd name="T8" fmla="*/ 0 w 15356"/>
                <a:gd name="T9" fmla="*/ 0 h 8638"/>
                <a:gd name="T10" fmla="*/ 14748 w 15356"/>
                <a:gd name="T11" fmla="*/ 8038 h 8638"/>
                <a:gd name="T12" fmla="*/ 600 w 15356"/>
                <a:gd name="T13" fmla="*/ 8038 h 8638"/>
                <a:gd name="T14" fmla="*/ 600 w 15356"/>
                <a:gd name="T15" fmla="*/ 592 h 8638"/>
                <a:gd name="T16" fmla="*/ 14748 w 15356"/>
                <a:gd name="T17" fmla="*/ 592 h 8638"/>
                <a:gd name="T18" fmla="*/ 14748 w 15356"/>
                <a:gd name="T19" fmla="*/ 8038 h 8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grpSp>
      <p:sp>
        <p:nvSpPr>
          <p:cNvPr id="16" name="Rectangle 12"/>
          <p:cNvSpPr>
            <a:spLocks noChangeArrowheads="1"/>
          </p:cNvSpPr>
          <p:nvPr/>
        </p:nvSpPr>
        <p:spPr bwMode="auto">
          <a:xfrm>
            <a:off x="10444163" y="0"/>
            <a:ext cx="685800" cy="1143000"/>
          </a:xfrm>
          <a:prstGeom prst="rect">
            <a:avLst/>
          </a:prstGeom>
          <a:solidFill>
            <a:schemeClr val="accent1"/>
          </a:solidFill>
          <a:ln>
            <a:noFill/>
          </a:ln>
          <a:effectLst>
            <a:outerShdw blurRad="38100" dist="26940" dir="5400000" rotWithShape="0">
              <a:srgbClr val="000000">
                <a:alpha val="45000"/>
              </a:srgbClr>
            </a:outerShdw>
          </a:effectLst>
          <a:extLst>
            <a:ext uri="{91240B29-F687-4f45-9708-019B960494DF}">
              <a14:hiddenLine xmlns:a14="http://schemas.microsoft.com/office/drawing/2010/main" xmlns="" w="9525" cap="rnd">
                <a:solidFill>
                  <a:srgbClr val="000000"/>
                </a:solidFill>
                <a:miter lim="800000"/>
                <a:headEnd/>
                <a:tailEnd/>
              </a14:hiddenLine>
            </a:ext>
          </a:extLst>
        </p:spPr>
        <p:txBody>
          <a:bodyPr/>
          <a:lstStyle/>
          <a:p>
            <a:pPr>
              <a:defRPr/>
            </a:pPr>
            <a:endParaRPr lang="zh-CN" altLang="en-US">
              <a:cs typeface="+mn-cs"/>
            </a:endParaRPr>
          </a:p>
        </p:txBody>
      </p:sp>
      <p:sp>
        <p:nvSpPr>
          <p:cNvPr id="2" name="Title 1"/>
          <p:cNvSpPr>
            <a:spLocks noGrp="1"/>
          </p:cNvSpPr>
          <p:nvPr>
            <p:ph type="title"/>
          </p:nvPr>
        </p:nvSpPr>
        <p:spPr>
          <a:xfrm>
            <a:off x="1154956" y="4965945"/>
            <a:ext cx="8825657" cy="566738"/>
          </a:xfrm>
        </p:spPr>
        <p:txBody>
          <a:bodyPr anchor="b">
            <a:normAutofit/>
          </a:bodyPr>
          <a:lstStyle>
            <a:lvl1pPr algn="l">
              <a:defRPr sz="2400" b="0"/>
            </a:lvl1pPr>
          </a:lstStyle>
          <a:p>
            <a:r>
              <a:rPr lang="zh-CN" altLang="en-US" noProof="1"/>
              <a:t>单击此处编辑母版标题样式</a:t>
            </a:r>
            <a:endParaRPr lang="en-US" noProof="1"/>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noProof="0"/>
              <a:t>单击图标添加图片</a:t>
            </a:r>
            <a:endParaRPr lang="en-US" noProof="0" dirty="0"/>
          </a:p>
        </p:txBody>
      </p:sp>
      <p:sp>
        <p:nvSpPr>
          <p:cNvPr id="4" name="Text Placeholder 3"/>
          <p:cNvSpPr>
            <a:spLocks noGrp="1"/>
          </p:cNvSpPr>
          <p:nvPr>
            <p:ph type="body" sz="half" idx="2"/>
          </p:nvPr>
        </p:nvSpPr>
        <p:spPr bwMode="gray">
          <a:xfrm>
            <a:off x="1154956" y="5532683"/>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noProof="1"/>
              <a:t>编辑母版文本样式</a:t>
            </a:r>
          </a:p>
        </p:txBody>
      </p:sp>
      <p:sp>
        <p:nvSpPr>
          <p:cNvPr id="17" name="Date Placeholder 4">
            <a:extLst>
              <a:ext uri="{FF2B5EF4-FFF2-40B4-BE49-F238E27FC236}"/>
            </a:extLst>
          </p:cNvPr>
          <p:cNvSpPr>
            <a:spLocks noGrp="1"/>
          </p:cNvSpPr>
          <p:nvPr>
            <p:ph type="dt" sz="half" idx="10"/>
          </p:nvPr>
        </p:nvSpPr>
        <p:spPr/>
        <p:txBody>
          <a:bodyPr/>
          <a:lstStyle>
            <a:lvl1pPr>
              <a:defRPr/>
            </a:lvl1pPr>
          </a:lstStyle>
          <a:p>
            <a:pPr>
              <a:defRPr/>
            </a:pPr>
            <a:endParaRPr lang="en-US" altLang="zh-CN"/>
          </a:p>
        </p:txBody>
      </p:sp>
      <p:sp>
        <p:nvSpPr>
          <p:cNvPr id="18" name="Footer Placeholder 5">
            <a:extLst>
              <a:ext uri="{FF2B5EF4-FFF2-40B4-BE49-F238E27FC236}"/>
            </a:extLst>
          </p:cNvPr>
          <p:cNvSpPr>
            <a:spLocks noGrp="1"/>
          </p:cNvSpPr>
          <p:nvPr>
            <p:ph type="ftr" sz="quarter" idx="11"/>
          </p:nvPr>
        </p:nvSpPr>
        <p:spPr/>
        <p:txBody>
          <a:bodyPr/>
          <a:lstStyle>
            <a:lvl1pPr>
              <a:defRPr/>
            </a:lvl1pPr>
          </a:lstStyle>
          <a:p>
            <a:pPr>
              <a:defRPr/>
            </a:pPr>
            <a:endParaRPr lang="en-US" altLang="zh-CN"/>
          </a:p>
        </p:txBody>
      </p:sp>
      <p:sp>
        <p:nvSpPr>
          <p:cNvPr id="19" name="Slide Number Placeholder 6">
            <a:extLst>
              <a:ext uri="{FF2B5EF4-FFF2-40B4-BE49-F238E27FC236}"/>
            </a:extLst>
          </p:cNvPr>
          <p:cNvSpPr>
            <a:spLocks noGrp="1"/>
          </p:cNvSpPr>
          <p:nvPr>
            <p:ph type="sldNum" sz="quarter" idx="12"/>
          </p:nvPr>
        </p:nvSpPr>
        <p:spPr/>
        <p:txBody>
          <a:bodyPr/>
          <a:lstStyle>
            <a:lvl1pPr>
              <a:defRPr smtClean="0"/>
            </a:lvl1pPr>
          </a:lstStyle>
          <a:p>
            <a:pPr>
              <a:defRPr/>
            </a:pPr>
            <a:fld id="{D66EB445-4959-4E4B-BD7C-E50E80E88647}" type="slidenum">
              <a:rPr lang="en-US" altLang="zh-CN"/>
              <a:pPr>
                <a:defRPr/>
              </a:pPr>
              <a:t>‹#›</a:t>
            </a:fld>
            <a:endParaRPr lang="en-US" altLang="zh-CN"/>
          </a:p>
        </p:txBody>
      </p:sp>
    </p:spTree>
    <p:extLst>
      <p:ext uri="{BB962C8B-B14F-4D97-AF65-F5344CB8AC3E}">
        <p14:creationId xmlns:p14="http://schemas.microsoft.com/office/powerpoint/2010/main" val="855132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12192000" cy="6858000"/>
            <a:chOff x="0" y="0"/>
            <a:chExt cx="12192000" cy="6858000"/>
          </a:xfrm>
        </p:grpSpPr>
        <p:sp>
          <p:nvSpPr>
            <p:cNvPr id="5" name="Rectangle 9">
              <a:extLst>
                <a:ext uri="{FF2B5EF4-FFF2-40B4-BE49-F238E27FC236}"/>
              </a:extLst>
            </p:cNvPr>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10">
              <a:extLst>
                <a:ext uri="{FF2B5EF4-FFF2-40B4-BE49-F238E27FC236}"/>
              </a:extLst>
            </p:cNvPr>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11">
              <a:extLst>
                <a:ext uri="{FF2B5EF4-FFF2-40B4-BE49-F238E27FC236}"/>
              </a:extLst>
            </p:cNvPr>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13">
              <a:extLst>
                <a:ext uri="{FF2B5EF4-FFF2-40B4-BE49-F238E27FC236}"/>
              </a:extLst>
            </p:cNvPr>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14">
              <a:extLst>
                <a:ext uri="{FF2B5EF4-FFF2-40B4-BE49-F238E27FC236}"/>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5">
              <a:extLst>
                <a:ext uri="{FF2B5EF4-FFF2-40B4-BE49-F238E27FC236}"/>
              </a:extLst>
            </p:cNvPr>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6">
              <a:extLst>
                <a:ext uri="{FF2B5EF4-FFF2-40B4-BE49-F238E27FC236}"/>
              </a:extLst>
            </p:cNvPr>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a:extLst>
                <a:ext uri="{FF2B5EF4-FFF2-40B4-BE49-F238E27FC236}"/>
              </a:extLst>
            </p:cNvPr>
            <p:cNvSpPr>
              <a:spLocks noChangeArrowheads="1"/>
            </p:cNvSpPr>
            <p:nvPr/>
          </p:nvSpPr>
          <p:spPr bwMode="auto">
            <a:xfrm>
              <a:off x="455613" y="2801938"/>
              <a:ext cx="11277600" cy="3602037"/>
            </a:xfrm>
            <a:custGeom>
              <a:avLst/>
              <a:gdLst>
                <a:gd name="T0" fmla="*/ 0 w 10000"/>
                <a:gd name="T1" fmla="*/ 0 h 7946"/>
                <a:gd name="T2" fmla="*/ 0 w 10000"/>
                <a:gd name="T3" fmla="*/ 7945 h 7946"/>
                <a:gd name="T4" fmla="*/ 10000 w 10000"/>
                <a:gd name="T5" fmla="*/ 7946 h 7946"/>
                <a:gd name="T6" fmla="*/ 10000 w 10000"/>
                <a:gd name="T7" fmla="*/ 4 h 7946"/>
                <a:gd name="T8" fmla="*/ 9773 w 10000"/>
                <a:gd name="T9" fmla="*/ 91 h 7946"/>
                <a:gd name="T10" fmla="*/ 9547 w 10000"/>
                <a:gd name="T11" fmla="*/ 175 h 7946"/>
                <a:gd name="T12" fmla="*/ 9320 w 10000"/>
                <a:gd name="T13" fmla="*/ 256 h 7946"/>
                <a:gd name="T14" fmla="*/ 9092 w 10000"/>
                <a:gd name="T15" fmla="*/ 326 h 7946"/>
                <a:gd name="T16" fmla="*/ 8865 w 10000"/>
                <a:gd name="T17" fmla="*/ 396 h 7946"/>
                <a:gd name="T18" fmla="*/ 8637 w 10000"/>
                <a:gd name="T19" fmla="*/ 462 h 7946"/>
                <a:gd name="T20" fmla="*/ 8412 w 10000"/>
                <a:gd name="T21" fmla="*/ 518 h 7946"/>
                <a:gd name="T22" fmla="*/ 8184 w 10000"/>
                <a:gd name="T23" fmla="*/ 571 h 7946"/>
                <a:gd name="T24" fmla="*/ 7957 w 10000"/>
                <a:gd name="T25" fmla="*/ 620 h 7946"/>
                <a:gd name="T26" fmla="*/ 7734 w 10000"/>
                <a:gd name="T27" fmla="*/ 662 h 7946"/>
                <a:gd name="T28" fmla="*/ 7508 w 10000"/>
                <a:gd name="T29" fmla="*/ 704 h 7946"/>
                <a:gd name="T30" fmla="*/ 7285 w 10000"/>
                <a:gd name="T31" fmla="*/ 739 h 7946"/>
                <a:gd name="T32" fmla="*/ 7062 w 10000"/>
                <a:gd name="T33" fmla="*/ 767 h 7946"/>
                <a:gd name="T34" fmla="*/ 6840 w 10000"/>
                <a:gd name="T35" fmla="*/ 795 h 7946"/>
                <a:gd name="T36" fmla="*/ 6620 w 10000"/>
                <a:gd name="T37" fmla="*/ 819 h 7946"/>
                <a:gd name="T38" fmla="*/ 6402 w 10000"/>
                <a:gd name="T39" fmla="*/ 837 h 7946"/>
                <a:gd name="T40" fmla="*/ 6184 w 10000"/>
                <a:gd name="T41" fmla="*/ 851 h 7946"/>
                <a:gd name="T42" fmla="*/ 5968 w 10000"/>
                <a:gd name="T43" fmla="*/ 865 h 7946"/>
                <a:gd name="T44" fmla="*/ 5755 w 10000"/>
                <a:gd name="T45" fmla="*/ 872 h 7946"/>
                <a:gd name="T46" fmla="*/ 5542 w 10000"/>
                <a:gd name="T47" fmla="*/ 879 h 7946"/>
                <a:gd name="T48" fmla="*/ 5332 w 10000"/>
                <a:gd name="T49" fmla="*/ 882 h 7946"/>
                <a:gd name="T50" fmla="*/ 5124 w 10000"/>
                <a:gd name="T51" fmla="*/ 879 h 7946"/>
                <a:gd name="T52" fmla="*/ 4918 w 10000"/>
                <a:gd name="T53" fmla="*/ 879 h 7946"/>
                <a:gd name="T54" fmla="*/ 4714 w 10000"/>
                <a:gd name="T55" fmla="*/ 872 h 7946"/>
                <a:gd name="T56" fmla="*/ 4514 w 10000"/>
                <a:gd name="T57" fmla="*/ 861 h 7946"/>
                <a:gd name="T58" fmla="*/ 4316 w 10000"/>
                <a:gd name="T59" fmla="*/ 851 h 7946"/>
                <a:gd name="T60" fmla="*/ 4122 w 10000"/>
                <a:gd name="T61" fmla="*/ 840 h 7946"/>
                <a:gd name="T62" fmla="*/ 3929 w 10000"/>
                <a:gd name="T63" fmla="*/ 823 h 7946"/>
                <a:gd name="T64" fmla="*/ 3739 w 10000"/>
                <a:gd name="T65" fmla="*/ 805 h 7946"/>
                <a:gd name="T66" fmla="*/ 3553 w 10000"/>
                <a:gd name="T67" fmla="*/ 788 h 7946"/>
                <a:gd name="T68" fmla="*/ 3190 w 10000"/>
                <a:gd name="T69" fmla="*/ 742 h 7946"/>
                <a:gd name="T70" fmla="*/ 2842 w 10000"/>
                <a:gd name="T71" fmla="*/ 693 h 7946"/>
                <a:gd name="T72" fmla="*/ 2508 w 10000"/>
                <a:gd name="T73" fmla="*/ 641 h 7946"/>
                <a:gd name="T74" fmla="*/ 2192 w 10000"/>
                <a:gd name="T75" fmla="*/ 585 h 7946"/>
                <a:gd name="T76" fmla="*/ 1890 w 10000"/>
                <a:gd name="T77" fmla="*/ 525 h 7946"/>
                <a:gd name="T78" fmla="*/ 1610 w 10000"/>
                <a:gd name="T79" fmla="*/ 462 h 7946"/>
                <a:gd name="T80" fmla="*/ 1347 w 10000"/>
                <a:gd name="T81" fmla="*/ 399 h 7946"/>
                <a:gd name="T82" fmla="*/ 1105 w 10000"/>
                <a:gd name="T83" fmla="*/ 336 h 7946"/>
                <a:gd name="T84" fmla="*/ 883 w 10000"/>
                <a:gd name="T85" fmla="*/ 277 h 7946"/>
                <a:gd name="T86" fmla="*/ 686 w 10000"/>
                <a:gd name="T87" fmla="*/ 221 h 7946"/>
                <a:gd name="T88" fmla="*/ 508 w 10000"/>
                <a:gd name="T89" fmla="*/ 168 h 7946"/>
                <a:gd name="T90" fmla="*/ 358 w 10000"/>
                <a:gd name="T91" fmla="*/ 123 h 7946"/>
                <a:gd name="T92" fmla="*/ 232 w 10000"/>
                <a:gd name="T93" fmla="*/ 81 h 7946"/>
                <a:gd name="T94" fmla="*/ 59 w 10000"/>
                <a:gd name="T95" fmla="*/ 21 h 7946"/>
                <a:gd name="T96" fmla="*/ 0 w 10000"/>
                <a:gd name="T97" fmla="*/ 0 h 79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000" h="7946">
                  <a:moveTo>
                    <a:pt x="0" y="0"/>
                  </a:moveTo>
                  <a:lnTo>
                    <a:pt x="0" y="7945"/>
                  </a:lnTo>
                  <a:lnTo>
                    <a:pt x="10000" y="7946"/>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sp>
          <p:nvSpPr>
            <p:cNvPr id="14" name="Freeform 5">
              <a:extLst>
                <a:ext uri="{FF2B5EF4-FFF2-40B4-BE49-F238E27FC236}"/>
              </a:extLst>
            </p:cNvPr>
            <p:cNvSpPr>
              <a:spLocks noChangeArrowheads="1"/>
            </p:cNvSpPr>
            <p:nvPr/>
          </p:nvSpPr>
          <p:spPr bwMode="auto">
            <a:xfrm rot="-589932">
              <a:off x="8491538" y="2714625"/>
              <a:ext cx="3298825" cy="441325"/>
            </a:xfrm>
            <a:custGeom>
              <a:avLst/>
              <a:gdLst>
                <a:gd name="T0" fmla="*/ 85 w 10000"/>
                <a:gd name="T1" fmla="*/ 2532 h 5291"/>
                <a:gd name="T2" fmla="*/ 9958 w 10000"/>
                <a:gd name="T3" fmla="*/ 5291 h 5291"/>
                <a:gd name="T4" fmla="*/ 10000 w 10000"/>
                <a:gd name="T5" fmla="*/ 0 h 5291"/>
                <a:gd name="T6" fmla="*/ 9667 w 10000"/>
                <a:gd name="T7" fmla="*/ 204 h 5291"/>
                <a:gd name="T8" fmla="*/ 9334 w 10000"/>
                <a:gd name="T9" fmla="*/ 400 h 5291"/>
                <a:gd name="T10" fmla="*/ 9001 w 10000"/>
                <a:gd name="T11" fmla="*/ 590 h 5291"/>
                <a:gd name="T12" fmla="*/ 8667 w 10000"/>
                <a:gd name="T13" fmla="*/ 753 h 5291"/>
                <a:gd name="T14" fmla="*/ 8333 w 10000"/>
                <a:gd name="T15" fmla="*/ 917 h 5291"/>
                <a:gd name="T16" fmla="*/ 7999 w 10000"/>
                <a:gd name="T17" fmla="*/ 1071 h 5291"/>
                <a:gd name="T18" fmla="*/ 7669 w 10000"/>
                <a:gd name="T19" fmla="*/ 1202 h 5291"/>
                <a:gd name="T20" fmla="*/ 7333 w 10000"/>
                <a:gd name="T21" fmla="*/ 1325 h 5291"/>
                <a:gd name="T22" fmla="*/ 7000 w 10000"/>
                <a:gd name="T23" fmla="*/ 1440 h 5291"/>
                <a:gd name="T24" fmla="*/ 6673 w 10000"/>
                <a:gd name="T25" fmla="*/ 1538 h 5291"/>
                <a:gd name="T26" fmla="*/ 6340 w 10000"/>
                <a:gd name="T27" fmla="*/ 1636 h 5291"/>
                <a:gd name="T28" fmla="*/ 6013 w 10000"/>
                <a:gd name="T29" fmla="*/ 1719 h 5291"/>
                <a:gd name="T30" fmla="*/ 5686 w 10000"/>
                <a:gd name="T31" fmla="*/ 1784 h 5291"/>
                <a:gd name="T32" fmla="*/ 5359 w 10000"/>
                <a:gd name="T33" fmla="*/ 1850 h 5291"/>
                <a:gd name="T34" fmla="*/ 5036 w 10000"/>
                <a:gd name="T35" fmla="*/ 1906 h 5291"/>
                <a:gd name="T36" fmla="*/ 4717 w 10000"/>
                <a:gd name="T37" fmla="*/ 1948 h 5291"/>
                <a:gd name="T38" fmla="*/ 4396 w 10000"/>
                <a:gd name="T39" fmla="*/ 1980 h 5291"/>
                <a:gd name="T40" fmla="*/ 4079 w 10000"/>
                <a:gd name="T41" fmla="*/ 2013 h 5291"/>
                <a:gd name="T42" fmla="*/ 3766 w 10000"/>
                <a:gd name="T43" fmla="*/ 2029 h 5291"/>
                <a:gd name="T44" fmla="*/ 3454 w 10000"/>
                <a:gd name="T45" fmla="*/ 2046 h 5291"/>
                <a:gd name="T46" fmla="*/ 3145 w 10000"/>
                <a:gd name="T47" fmla="*/ 2053 h 5291"/>
                <a:gd name="T48" fmla="*/ 2839 w 10000"/>
                <a:gd name="T49" fmla="*/ 2046 h 5291"/>
                <a:gd name="T50" fmla="*/ 2537 w 10000"/>
                <a:gd name="T51" fmla="*/ 2046 h 5291"/>
                <a:gd name="T52" fmla="*/ 2238 w 10000"/>
                <a:gd name="T53" fmla="*/ 2029 h 5291"/>
                <a:gd name="T54" fmla="*/ 1943 w 10000"/>
                <a:gd name="T55" fmla="*/ 2004 h 5291"/>
                <a:gd name="T56" fmla="*/ 1653 w 10000"/>
                <a:gd name="T57" fmla="*/ 1980 h 5291"/>
                <a:gd name="T58" fmla="*/ 1368 w 10000"/>
                <a:gd name="T59" fmla="*/ 1955 h 5291"/>
                <a:gd name="T60" fmla="*/ 1085 w 10000"/>
                <a:gd name="T61" fmla="*/ 1915 h 5291"/>
                <a:gd name="T62" fmla="*/ 806 w 10000"/>
                <a:gd name="T63" fmla="*/ 1873 h 5291"/>
                <a:gd name="T64" fmla="*/ 533 w 10000"/>
                <a:gd name="T65" fmla="*/ 1833 h 5291"/>
                <a:gd name="T66" fmla="*/ 0 w 10000"/>
                <a:gd name="T67" fmla="*/ 1726 h 5291"/>
                <a:gd name="T68" fmla="*/ 85 w 10000"/>
                <a:gd name="T69" fmla="*/ 2532 h 5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sp>
          <p:nvSpPr>
            <p:cNvPr id="15" name="Freeform 5">
              <a:extLst>
                <a:ext uri="{FF2B5EF4-FFF2-40B4-BE49-F238E27FC236}"/>
              </a:extLst>
            </p:cNvPr>
            <p:cNvSpPr>
              <a:spLocks noEditPoints="1" noChangeArrowheads="1"/>
            </p:cNvSpPr>
            <p:nvPr/>
          </p:nvSpPr>
          <p:spPr bwMode="auto">
            <a:xfrm>
              <a:off x="0" y="1588"/>
              <a:ext cx="12192000" cy="6856412"/>
            </a:xfrm>
            <a:custGeom>
              <a:avLst/>
              <a:gdLst>
                <a:gd name="T0" fmla="*/ 0 w 15356"/>
                <a:gd name="T1" fmla="*/ 0 h 8638"/>
                <a:gd name="T2" fmla="*/ 0 w 15356"/>
                <a:gd name="T3" fmla="*/ 8638 h 8638"/>
                <a:gd name="T4" fmla="*/ 15356 w 15356"/>
                <a:gd name="T5" fmla="*/ 8638 h 8638"/>
                <a:gd name="T6" fmla="*/ 15356 w 15356"/>
                <a:gd name="T7" fmla="*/ 0 h 8638"/>
                <a:gd name="T8" fmla="*/ 0 w 15356"/>
                <a:gd name="T9" fmla="*/ 0 h 8638"/>
                <a:gd name="T10" fmla="*/ 14748 w 15356"/>
                <a:gd name="T11" fmla="*/ 8038 h 8638"/>
                <a:gd name="T12" fmla="*/ 600 w 15356"/>
                <a:gd name="T13" fmla="*/ 8038 h 8638"/>
                <a:gd name="T14" fmla="*/ 600 w 15356"/>
                <a:gd name="T15" fmla="*/ 592 h 8638"/>
                <a:gd name="T16" fmla="*/ 14748 w 15356"/>
                <a:gd name="T17" fmla="*/ 592 h 8638"/>
                <a:gd name="T18" fmla="*/ 14748 w 15356"/>
                <a:gd name="T19" fmla="*/ 8038 h 8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grpSp>
      <p:sp>
        <p:nvSpPr>
          <p:cNvPr id="16" name="Rectangle 12"/>
          <p:cNvSpPr>
            <a:spLocks noChangeArrowheads="1"/>
          </p:cNvSpPr>
          <p:nvPr/>
        </p:nvSpPr>
        <p:spPr bwMode="auto">
          <a:xfrm>
            <a:off x="10444163" y="0"/>
            <a:ext cx="685800" cy="1143000"/>
          </a:xfrm>
          <a:prstGeom prst="rect">
            <a:avLst/>
          </a:prstGeom>
          <a:solidFill>
            <a:schemeClr val="accent1"/>
          </a:solidFill>
          <a:ln>
            <a:noFill/>
          </a:ln>
          <a:effectLst>
            <a:outerShdw blurRad="38100" dist="26940" dir="5400000" rotWithShape="0">
              <a:srgbClr val="000000">
                <a:alpha val="45000"/>
              </a:srgbClr>
            </a:outerShdw>
          </a:effectLst>
          <a:extLst>
            <a:ext uri="{91240B29-F687-4f45-9708-019B960494DF}">
              <a14:hiddenLine xmlns:a14="http://schemas.microsoft.com/office/drawing/2010/main" xmlns="" w="9525" cap="rnd">
                <a:solidFill>
                  <a:srgbClr val="000000"/>
                </a:solidFill>
                <a:miter lim="800000"/>
                <a:headEnd/>
                <a:tailEnd/>
              </a14:hiddenLine>
            </a:ext>
          </a:extLst>
        </p:spPr>
        <p:txBody>
          <a:bodyPr/>
          <a:lstStyle/>
          <a:p>
            <a:pPr>
              <a:defRPr/>
            </a:pPr>
            <a:endParaRPr lang="zh-CN" altLang="en-US">
              <a:cs typeface="+mn-cs"/>
            </a:endParaRPr>
          </a:p>
        </p:txBody>
      </p:sp>
      <p:sp>
        <p:nvSpPr>
          <p:cNvPr id="2" name="Title 1"/>
          <p:cNvSpPr>
            <a:spLocks noGrp="1"/>
          </p:cNvSpPr>
          <p:nvPr>
            <p:ph type="title"/>
          </p:nvPr>
        </p:nvSpPr>
        <p:spPr>
          <a:xfrm>
            <a:off x="1154954" y="1063416"/>
            <a:ext cx="8825659" cy="1379755"/>
          </a:xfrm>
        </p:spPr>
        <p:txBody>
          <a:bodyPr/>
          <a:lstStyle>
            <a:lvl1pPr>
              <a:defRPr sz="4000"/>
            </a:lvl1pPr>
          </a:lstStyle>
          <a:p>
            <a:r>
              <a:rPr lang="zh-CN" altLang="en-US" noProof="1"/>
              <a:t>单击此处编辑母版标题样式</a:t>
            </a:r>
            <a:endParaRPr lang="en-US" noProof="1"/>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noProof="1"/>
              <a:t>编辑母版文本样式</a:t>
            </a:r>
          </a:p>
        </p:txBody>
      </p:sp>
      <p:sp>
        <p:nvSpPr>
          <p:cNvPr id="17" name="Date Placeholder 3">
            <a:extLst>
              <a:ext uri="{FF2B5EF4-FFF2-40B4-BE49-F238E27FC236}"/>
            </a:extLst>
          </p:cNvPr>
          <p:cNvSpPr>
            <a:spLocks noGrp="1"/>
          </p:cNvSpPr>
          <p:nvPr>
            <p:ph type="dt" sz="half" idx="10"/>
          </p:nvPr>
        </p:nvSpPr>
        <p:spPr/>
        <p:txBody>
          <a:bodyPr/>
          <a:lstStyle>
            <a:lvl1pPr>
              <a:defRPr/>
            </a:lvl1pPr>
          </a:lstStyle>
          <a:p>
            <a:pPr>
              <a:defRPr/>
            </a:pPr>
            <a:endParaRPr lang="en-US" altLang="zh-CN"/>
          </a:p>
        </p:txBody>
      </p:sp>
      <p:sp>
        <p:nvSpPr>
          <p:cNvPr id="18" name="Footer Placeholder 4">
            <a:extLst>
              <a:ext uri="{FF2B5EF4-FFF2-40B4-BE49-F238E27FC236}"/>
            </a:extLst>
          </p:cNvPr>
          <p:cNvSpPr>
            <a:spLocks noGrp="1"/>
          </p:cNvSpPr>
          <p:nvPr>
            <p:ph type="ftr" sz="quarter" idx="11"/>
          </p:nvPr>
        </p:nvSpPr>
        <p:spPr/>
        <p:txBody>
          <a:bodyPr/>
          <a:lstStyle>
            <a:lvl1pPr>
              <a:defRPr/>
            </a:lvl1pPr>
          </a:lstStyle>
          <a:p>
            <a:pPr>
              <a:defRPr/>
            </a:pPr>
            <a:endParaRPr lang="en-US" altLang="zh-CN"/>
          </a:p>
        </p:txBody>
      </p:sp>
      <p:sp>
        <p:nvSpPr>
          <p:cNvPr id="19" name="Slide Number Placeholder 5">
            <a:extLst>
              <a:ext uri="{FF2B5EF4-FFF2-40B4-BE49-F238E27FC236}"/>
            </a:extLst>
          </p:cNvPr>
          <p:cNvSpPr>
            <a:spLocks noGrp="1"/>
          </p:cNvSpPr>
          <p:nvPr>
            <p:ph type="sldNum" sz="quarter" idx="12"/>
          </p:nvPr>
        </p:nvSpPr>
        <p:spPr/>
        <p:txBody>
          <a:bodyPr/>
          <a:lstStyle>
            <a:lvl1pPr>
              <a:defRPr smtClean="0"/>
            </a:lvl1pPr>
          </a:lstStyle>
          <a:p>
            <a:pPr>
              <a:defRPr/>
            </a:pPr>
            <a:fld id="{CAD5FCDE-F9D9-D346-9631-21F5F6F8FEA4}" type="slidenum">
              <a:rPr lang="en-US" altLang="zh-CN"/>
              <a:pPr>
                <a:defRPr/>
              </a:pPr>
              <a:t>‹#›</a:t>
            </a:fld>
            <a:endParaRPr lang="en-US" altLang="zh-CN"/>
          </a:p>
        </p:txBody>
      </p:sp>
    </p:spTree>
    <p:extLst>
      <p:ext uri="{BB962C8B-B14F-4D97-AF65-F5344CB8AC3E}">
        <p14:creationId xmlns:p14="http://schemas.microsoft.com/office/powerpoint/2010/main" val="14795413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带描述的引言">
    <p:spTree>
      <p:nvGrpSpPr>
        <p:cNvPr id="1" name=""/>
        <p:cNvGrpSpPr/>
        <p:nvPr/>
      </p:nvGrpSpPr>
      <p:grpSpPr>
        <a:xfrm>
          <a:off x="0" y="0"/>
          <a:ext cx="0" cy="0"/>
          <a:chOff x="0" y="0"/>
          <a:chExt cx="0" cy="0"/>
        </a:xfrm>
      </p:grpSpPr>
      <p:grpSp>
        <p:nvGrpSpPr>
          <p:cNvPr id="5" name="Group 2"/>
          <p:cNvGrpSpPr>
            <a:grpSpLocks/>
          </p:cNvGrpSpPr>
          <p:nvPr/>
        </p:nvGrpSpPr>
        <p:grpSpPr bwMode="auto">
          <a:xfrm>
            <a:off x="0" y="0"/>
            <a:ext cx="12192000" cy="6858000"/>
            <a:chOff x="0" y="0"/>
            <a:chExt cx="12192000" cy="6858000"/>
          </a:xfrm>
        </p:grpSpPr>
        <p:sp>
          <p:nvSpPr>
            <p:cNvPr id="6" name="Rectangle 15">
              <a:extLst>
                <a:ext uri="{FF2B5EF4-FFF2-40B4-BE49-F238E27FC236}"/>
              </a:extLst>
            </p:cNvPr>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16">
              <a:extLst>
                <a:ext uri="{FF2B5EF4-FFF2-40B4-BE49-F238E27FC236}"/>
              </a:extLst>
            </p:cNvPr>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17">
              <a:extLst>
                <a:ext uri="{FF2B5EF4-FFF2-40B4-BE49-F238E27FC236}"/>
              </a:extLst>
            </p:cNvPr>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18">
              <a:extLst>
                <a:ext uri="{FF2B5EF4-FFF2-40B4-BE49-F238E27FC236}"/>
              </a:extLst>
            </p:cNvPr>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9">
              <a:extLst>
                <a:ext uri="{FF2B5EF4-FFF2-40B4-BE49-F238E27FC236}"/>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20">
              <a:extLst>
                <a:ext uri="{FF2B5EF4-FFF2-40B4-BE49-F238E27FC236}"/>
              </a:extLst>
            </p:cNvPr>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21">
              <a:extLst>
                <a:ext uri="{FF2B5EF4-FFF2-40B4-BE49-F238E27FC236}"/>
              </a:extLst>
            </p:cNvPr>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Freeform 5">
              <a:extLst>
                <a:ext uri="{FF2B5EF4-FFF2-40B4-BE49-F238E27FC236}"/>
              </a:extLst>
            </p:cNvPr>
            <p:cNvSpPr>
              <a:spLocks noChangeArrowheads="1"/>
            </p:cNvSpPr>
            <p:nvPr/>
          </p:nvSpPr>
          <p:spPr bwMode="auto">
            <a:xfrm rot="-589932">
              <a:off x="8491538" y="4184650"/>
              <a:ext cx="3298825" cy="441325"/>
            </a:xfrm>
            <a:custGeom>
              <a:avLst/>
              <a:gdLst>
                <a:gd name="T0" fmla="*/ 85 w 10000"/>
                <a:gd name="T1" fmla="*/ 2532 h 5291"/>
                <a:gd name="T2" fmla="*/ 9958 w 10000"/>
                <a:gd name="T3" fmla="*/ 5291 h 5291"/>
                <a:gd name="T4" fmla="*/ 10000 w 10000"/>
                <a:gd name="T5" fmla="*/ 0 h 5291"/>
                <a:gd name="T6" fmla="*/ 9667 w 10000"/>
                <a:gd name="T7" fmla="*/ 204 h 5291"/>
                <a:gd name="T8" fmla="*/ 9334 w 10000"/>
                <a:gd name="T9" fmla="*/ 400 h 5291"/>
                <a:gd name="T10" fmla="*/ 9001 w 10000"/>
                <a:gd name="T11" fmla="*/ 590 h 5291"/>
                <a:gd name="T12" fmla="*/ 8667 w 10000"/>
                <a:gd name="T13" fmla="*/ 753 h 5291"/>
                <a:gd name="T14" fmla="*/ 8333 w 10000"/>
                <a:gd name="T15" fmla="*/ 917 h 5291"/>
                <a:gd name="T16" fmla="*/ 7999 w 10000"/>
                <a:gd name="T17" fmla="*/ 1071 h 5291"/>
                <a:gd name="T18" fmla="*/ 7669 w 10000"/>
                <a:gd name="T19" fmla="*/ 1202 h 5291"/>
                <a:gd name="T20" fmla="*/ 7333 w 10000"/>
                <a:gd name="T21" fmla="*/ 1325 h 5291"/>
                <a:gd name="T22" fmla="*/ 7000 w 10000"/>
                <a:gd name="T23" fmla="*/ 1440 h 5291"/>
                <a:gd name="T24" fmla="*/ 6673 w 10000"/>
                <a:gd name="T25" fmla="*/ 1538 h 5291"/>
                <a:gd name="T26" fmla="*/ 6340 w 10000"/>
                <a:gd name="T27" fmla="*/ 1636 h 5291"/>
                <a:gd name="T28" fmla="*/ 6013 w 10000"/>
                <a:gd name="T29" fmla="*/ 1719 h 5291"/>
                <a:gd name="T30" fmla="*/ 5686 w 10000"/>
                <a:gd name="T31" fmla="*/ 1784 h 5291"/>
                <a:gd name="T32" fmla="*/ 5359 w 10000"/>
                <a:gd name="T33" fmla="*/ 1850 h 5291"/>
                <a:gd name="T34" fmla="*/ 5036 w 10000"/>
                <a:gd name="T35" fmla="*/ 1906 h 5291"/>
                <a:gd name="T36" fmla="*/ 4717 w 10000"/>
                <a:gd name="T37" fmla="*/ 1948 h 5291"/>
                <a:gd name="T38" fmla="*/ 4396 w 10000"/>
                <a:gd name="T39" fmla="*/ 1980 h 5291"/>
                <a:gd name="T40" fmla="*/ 4079 w 10000"/>
                <a:gd name="T41" fmla="*/ 2013 h 5291"/>
                <a:gd name="T42" fmla="*/ 3766 w 10000"/>
                <a:gd name="T43" fmla="*/ 2029 h 5291"/>
                <a:gd name="T44" fmla="*/ 3454 w 10000"/>
                <a:gd name="T45" fmla="*/ 2046 h 5291"/>
                <a:gd name="T46" fmla="*/ 3145 w 10000"/>
                <a:gd name="T47" fmla="*/ 2053 h 5291"/>
                <a:gd name="T48" fmla="*/ 2839 w 10000"/>
                <a:gd name="T49" fmla="*/ 2046 h 5291"/>
                <a:gd name="T50" fmla="*/ 2537 w 10000"/>
                <a:gd name="T51" fmla="*/ 2046 h 5291"/>
                <a:gd name="T52" fmla="*/ 2238 w 10000"/>
                <a:gd name="T53" fmla="*/ 2029 h 5291"/>
                <a:gd name="T54" fmla="*/ 1943 w 10000"/>
                <a:gd name="T55" fmla="*/ 2004 h 5291"/>
                <a:gd name="T56" fmla="*/ 1653 w 10000"/>
                <a:gd name="T57" fmla="*/ 1980 h 5291"/>
                <a:gd name="T58" fmla="*/ 1368 w 10000"/>
                <a:gd name="T59" fmla="*/ 1955 h 5291"/>
                <a:gd name="T60" fmla="*/ 1085 w 10000"/>
                <a:gd name="T61" fmla="*/ 1915 h 5291"/>
                <a:gd name="T62" fmla="*/ 806 w 10000"/>
                <a:gd name="T63" fmla="*/ 1873 h 5291"/>
                <a:gd name="T64" fmla="*/ 533 w 10000"/>
                <a:gd name="T65" fmla="*/ 1833 h 5291"/>
                <a:gd name="T66" fmla="*/ 0 w 10000"/>
                <a:gd name="T67" fmla="*/ 1726 h 5291"/>
                <a:gd name="T68" fmla="*/ 85 w 10000"/>
                <a:gd name="T69" fmla="*/ 2532 h 5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sp>
          <p:nvSpPr>
            <p:cNvPr id="16" name="Freeform 5">
              <a:extLst>
                <a:ext uri="{FF2B5EF4-FFF2-40B4-BE49-F238E27FC236}"/>
              </a:extLst>
            </p:cNvPr>
            <p:cNvSpPr>
              <a:spLocks noChangeArrowheads="1"/>
            </p:cNvSpPr>
            <p:nvPr/>
          </p:nvSpPr>
          <p:spPr bwMode="auto">
            <a:xfrm>
              <a:off x="455613" y="4241800"/>
              <a:ext cx="11277600" cy="2336800"/>
            </a:xfrm>
            <a:custGeom>
              <a:avLst/>
              <a:gdLst>
                <a:gd name="T0" fmla="*/ 0 w 10000"/>
                <a:gd name="T1" fmla="*/ 0 h 8000"/>
                <a:gd name="T2" fmla="*/ 0 w 10000"/>
                <a:gd name="T3" fmla="*/ 7970 h 8000"/>
                <a:gd name="T4" fmla="*/ 10000 w 10000"/>
                <a:gd name="T5" fmla="*/ 8000 h 8000"/>
                <a:gd name="T6" fmla="*/ 10000 w 10000"/>
                <a:gd name="T7" fmla="*/ 7 h 8000"/>
                <a:gd name="T8" fmla="*/ 9773 w 10000"/>
                <a:gd name="T9" fmla="*/ 156 h 8000"/>
                <a:gd name="T10" fmla="*/ 9547 w 10000"/>
                <a:gd name="T11" fmla="*/ 298 h 8000"/>
                <a:gd name="T12" fmla="*/ 9320 w 10000"/>
                <a:gd name="T13" fmla="*/ 437 h 8000"/>
                <a:gd name="T14" fmla="*/ 9092 w 10000"/>
                <a:gd name="T15" fmla="*/ 556 h 8000"/>
                <a:gd name="T16" fmla="*/ 8865 w 10000"/>
                <a:gd name="T17" fmla="*/ 676 h 8000"/>
                <a:gd name="T18" fmla="*/ 8637 w 10000"/>
                <a:gd name="T19" fmla="*/ 788 h 8000"/>
                <a:gd name="T20" fmla="*/ 8412 w 10000"/>
                <a:gd name="T21" fmla="*/ 884 h 8000"/>
                <a:gd name="T22" fmla="*/ 8184 w 10000"/>
                <a:gd name="T23" fmla="*/ 975 h 8000"/>
                <a:gd name="T24" fmla="*/ 7957 w 10000"/>
                <a:gd name="T25" fmla="*/ 1058 h 8000"/>
                <a:gd name="T26" fmla="*/ 7734 w 10000"/>
                <a:gd name="T27" fmla="*/ 1130 h 8000"/>
                <a:gd name="T28" fmla="*/ 7508 w 10000"/>
                <a:gd name="T29" fmla="*/ 1202 h 8000"/>
                <a:gd name="T30" fmla="*/ 7285 w 10000"/>
                <a:gd name="T31" fmla="*/ 1262 h 8000"/>
                <a:gd name="T32" fmla="*/ 7062 w 10000"/>
                <a:gd name="T33" fmla="*/ 1309 h 8000"/>
                <a:gd name="T34" fmla="*/ 6840 w 10000"/>
                <a:gd name="T35" fmla="*/ 1358 h 8000"/>
                <a:gd name="T36" fmla="*/ 6620 w 10000"/>
                <a:gd name="T37" fmla="*/ 1399 h 8000"/>
                <a:gd name="T38" fmla="*/ 6402 w 10000"/>
                <a:gd name="T39" fmla="*/ 1428 h 8000"/>
                <a:gd name="T40" fmla="*/ 6184 w 10000"/>
                <a:gd name="T41" fmla="*/ 1453 h 8000"/>
                <a:gd name="T42" fmla="*/ 5968 w 10000"/>
                <a:gd name="T43" fmla="*/ 1477 h 8000"/>
                <a:gd name="T44" fmla="*/ 5755 w 10000"/>
                <a:gd name="T45" fmla="*/ 1488 h 8000"/>
                <a:gd name="T46" fmla="*/ 5542 w 10000"/>
                <a:gd name="T47" fmla="*/ 1500 h 8000"/>
                <a:gd name="T48" fmla="*/ 5332 w 10000"/>
                <a:gd name="T49" fmla="*/ 1506 h 8000"/>
                <a:gd name="T50" fmla="*/ 5124 w 10000"/>
                <a:gd name="T51" fmla="*/ 1500 h 8000"/>
                <a:gd name="T52" fmla="*/ 4918 w 10000"/>
                <a:gd name="T53" fmla="*/ 1500 h 8000"/>
                <a:gd name="T54" fmla="*/ 4714 w 10000"/>
                <a:gd name="T55" fmla="*/ 1488 h 8000"/>
                <a:gd name="T56" fmla="*/ 4514 w 10000"/>
                <a:gd name="T57" fmla="*/ 1470 h 8000"/>
                <a:gd name="T58" fmla="*/ 4316 w 10000"/>
                <a:gd name="T59" fmla="*/ 1453 h 8000"/>
                <a:gd name="T60" fmla="*/ 4122 w 10000"/>
                <a:gd name="T61" fmla="*/ 1434 h 8000"/>
                <a:gd name="T62" fmla="*/ 3929 w 10000"/>
                <a:gd name="T63" fmla="*/ 1405 h 8000"/>
                <a:gd name="T64" fmla="*/ 3739 w 10000"/>
                <a:gd name="T65" fmla="*/ 1374 h 8000"/>
                <a:gd name="T66" fmla="*/ 3553 w 10000"/>
                <a:gd name="T67" fmla="*/ 1346 h 8000"/>
                <a:gd name="T68" fmla="*/ 3190 w 10000"/>
                <a:gd name="T69" fmla="*/ 1267 h 8000"/>
                <a:gd name="T70" fmla="*/ 2842 w 10000"/>
                <a:gd name="T71" fmla="*/ 1183 h 8000"/>
                <a:gd name="T72" fmla="*/ 2508 w 10000"/>
                <a:gd name="T73" fmla="*/ 1095 h 8000"/>
                <a:gd name="T74" fmla="*/ 2192 w 10000"/>
                <a:gd name="T75" fmla="*/ 998 h 8000"/>
                <a:gd name="T76" fmla="*/ 1890 w 10000"/>
                <a:gd name="T77" fmla="*/ 897 h 8000"/>
                <a:gd name="T78" fmla="*/ 1610 w 10000"/>
                <a:gd name="T79" fmla="*/ 788 h 8000"/>
                <a:gd name="T80" fmla="*/ 1347 w 10000"/>
                <a:gd name="T81" fmla="*/ 681 h 8000"/>
                <a:gd name="T82" fmla="*/ 1105 w 10000"/>
                <a:gd name="T83" fmla="*/ 574 h 8000"/>
                <a:gd name="T84" fmla="*/ 883 w 10000"/>
                <a:gd name="T85" fmla="*/ 473 h 8000"/>
                <a:gd name="T86" fmla="*/ 686 w 10000"/>
                <a:gd name="T87" fmla="*/ 377 h 8000"/>
                <a:gd name="T88" fmla="*/ 508 w 10000"/>
                <a:gd name="T89" fmla="*/ 286 h 8000"/>
                <a:gd name="T90" fmla="*/ 358 w 10000"/>
                <a:gd name="T91" fmla="*/ 210 h 8000"/>
                <a:gd name="T92" fmla="*/ 232 w 10000"/>
                <a:gd name="T93" fmla="*/ 138 h 8000"/>
                <a:gd name="T94" fmla="*/ 59 w 10000"/>
                <a:gd name="T95" fmla="*/ 35 h 8000"/>
                <a:gd name="T96" fmla="*/ 0 w 10000"/>
                <a:gd name="T97" fmla="*/ 0 h 8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sp>
          <p:nvSpPr>
            <p:cNvPr id="17" name="Freeform 5">
              <a:extLst>
                <a:ext uri="{FF2B5EF4-FFF2-40B4-BE49-F238E27FC236}"/>
              </a:extLst>
            </p:cNvPr>
            <p:cNvSpPr>
              <a:spLocks noEditPoints="1" noChangeArrowheads="1"/>
            </p:cNvSpPr>
            <p:nvPr/>
          </p:nvSpPr>
          <p:spPr bwMode="auto">
            <a:xfrm>
              <a:off x="0" y="1588"/>
              <a:ext cx="12192000" cy="6856412"/>
            </a:xfrm>
            <a:custGeom>
              <a:avLst/>
              <a:gdLst>
                <a:gd name="T0" fmla="*/ 0 w 15356"/>
                <a:gd name="T1" fmla="*/ 0 h 8638"/>
                <a:gd name="T2" fmla="*/ 0 w 15356"/>
                <a:gd name="T3" fmla="*/ 8638 h 8638"/>
                <a:gd name="T4" fmla="*/ 15356 w 15356"/>
                <a:gd name="T5" fmla="*/ 8638 h 8638"/>
                <a:gd name="T6" fmla="*/ 15356 w 15356"/>
                <a:gd name="T7" fmla="*/ 0 h 8638"/>
                <a:gd name="T8" fmla="*/ 0 w 15356"/>
                <a:gd name="T9" fmla="*/ 0 h 8638"/>
                <a:gd name="T10" fmla="*/ 14748 w 15356"/>
                <a:gd name="T11" fmla="*/ 8038 h 8638"/>
                <a:gd name="T12" fmla="*/ 600 w 15356"/>
                <a:gd name="T13" fmla="*/ 8038 h 8638"/>
                <a:gd name="T14" fmla="*/ 600 w 15356"/>
                <a:gd name="T15" fmla="*/ 592 h 8638"/>
                <a:gd name="T16" fmla="*/ 14748 w 15356"/>
                <a:gd name="T17" fmla="*/ 592 h 8638"/>
                <a:gd name="T18" fmla="*/ 14748 w 15356"/>
                <a:gd name="T19" fmla="*/ 8038 h 8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grpSp>
      <p:sp>
        <p:nvSpPr>
          <p:cNvPr id="18" name="TextBox 10">
            <a:extLst>
              <a:ext uri="{FF2B5EF4-FFF2-40B4-BE49-F238E27FC236}"/>
            </a:extLst>
          </p:cNvPr>
          <p:cNvSpPr txBox="1">
            <a:spLocks noChangeArrowheads="1"/>
          </p:cNvSpPr>
          <p:nvPr/>
        </p:nvSpPr>
        <p:spPr bwMode="gray">
          <a:xfrm>
            <a:off x="898525" y="603250"/>
            <a:ext cx="801688" cy="1570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entury Gothic" charset="0"/>
                <a:ea typeface="宋体" charset="0"/>
              </a:defRPr>
            </a:lvl1pPr>
            <a:lvl2pPr marL="742950" indent="-285750">
              <a:defRPr>
                <a:solidFill>
                  <a:schemeClr val="tx1"/>
                </a:solidFill>
                <a:latin typeface="Century Gothic" charset="0"/>
                <a:ea typeface="宋体" charset="0"/>
              </a:defRPr>
            </a:lvl2pPr>
            <a:lvl3pPr marL="1143000" indent="-228600">
              <a:defRPr>
                <a:solidFill>
                  <a:schemeClr val="tx1"/>
                </a:solidFill>
                <a:latin typeface="Century Gothic" charset="0"/>
                <a:ea typeface="宋体" charset="0"/>
              </a:defRPr>
            </a:lvl3pPr>
            <a:lvl4pPr marL="1600200" indent="-228600">
              <a:defRPr>
                <a:solidFill>
                  <a:schemeClr val="tx1"/>
                </a:solidFill>
                <a:latin typeface="Century Gothic" charset="0"/>
                <a:ea typeface="宋体" charset="0"/>
              </a:defRPr>
            </a:lvl4pPr>
            <a:lvl5pPr marL="2057400" indent="-228600">
              <a:defRPr>
                <a:solidFill>
                  <a:schemeClr val="tx1"/>
                </a:solidFill>
                <a:latin typeface="Century Gothic" charset="0"/>
                <a:ea typeface="宋体" charset="0"/>
              </a:defRPr>
            </a:lvl5pPr>
            <a:lvl6pPr marL="2514600" indent="-228600" eaLnBrk="0" fontAlgn="base" hangingPunct="0">
              <a:spcBef>
                <a:spcPct val="0"/>
              </a:spcBef>
              <a:spcAft>
                <a:spcPct val="0"/>
              </a:spcAft>
              <a:defRPr>
                <a:solidFill>
                  <a:schemeClr val="tx1"/>
                </a:solidFill>
                <a:latin typeface="Century Gothic" charset="0"/>
                <a:ea typeface="宋体" charset="0"/>
              </a:defRPr>
            </a:lvl6pPr>
            <a:lvl7pPr marL="2971800" indent="-228600" eaLnBrk="0" fontAlgn="base" hangingPunct="0">
              <a:spcBef>
                <a:spcPct val="0"/>
              </a:spcBef>
              <a:spcAft>
                <a:spcPct val="0"/>
              </a:spcAft>
              <a:defRPr>
                <a:solidFill>
                  <a:schemeClr val="tx1"/>
                </a:solidFill>
                <a:latin typeface="Century Gothic" charset="0"/>
                <a:ea typeface="宋体" charset="0"/>
              </a:defRPr>
            </a:lvl7pPr>
            <a:lvl8pPr marL="3429000" indent="-228600" eaLnBrk="0" fontAlgn="base" hangingPunct="0">
              <a:spcBef>
                <a:spcPct val="0"/>
              </a:spcBef>
              <a:spcAft>
                <a:spcPct val="0"/>
              </a:spcAft>
              <a:defRPr>
                <a:solidFill>
                  <a:schemeClr val="tx1"/>
                </a:solidFill>
                <a:latin typeface="Century Gothic" charset="0"/>
                <a:ea typeface="宋体" charset="0"/>
              </a:defRPr>
            </a:lvl8pPr>
            <a:lvl9pPr marL="3886200" indent="-228600" eaLnBrk="0" fontAlgn="base" hangingPunct="0">
              <a:spcBef>
                <a:spcPct val="0"/>
              </a:spcBef>
              <a:spcAft>
                <a:spcPct val="0"/>
              </a:spcAft>
              <a:defRPr>
                <a:solidFill>
                  <a:schemeClr val="tx1"/>
                </a:solidFill>
                <a:latin typeface="Century Gothic" charset="0"/>
                <a:ea typeface="宋体" charset="0"/>
              </a:defRPr>
            </a:lvl9pPr>
          </a:lstStyle>
          <a:p>
            <a:pPr algn="r" eaLnBrk="1" hangingPunct="1">
              <a:defRPr/>
            </a:pPr>
            <a:r>
              <a:rPr lang="en-US" altLang="zh-CN" sz="9600" smtClean="0">
                <a:solidFill>
                  <a:schemeClr val="accent1"/>
                </a:solidFill>
                <a:latin typeface="Arial" charset="0"/>
                <a:cs typeface="Arial" charset="0"/>
                <a:sym typeface="+mn-ea" charset="0"/>
              </a:rPr>
              <a:t>“</a:t>
            </a:r>
          </a:p>
        </p:txBody>
      </p:sp>
      <p:sp>
        <p:nvSpPr>
          <p:cNvPr id="19" name="TextBox 12">
            <a:extLst>
              <a:ext uri="{FF2B5EF4-FFF2-40B4-BE49-F238E27FC236}"/>
            </a:extLst>
          </p:cNvPr>
          <p:cNvSpPr txBox="1">
            <a:spLocks noChangeArrowheads="1"/>
          </p:cNvSpPr>
          <p:nvPr/>
        </p:nvSpPr>
        <p:spPr bwMode="gray">
          <a:xfrm>
            <a:off x="9704388" y="2613025"/>
            <a:ext cx="803275" cy="1570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entury Gothic" charset="0"/>
                <a:ea typeface="宋体" charset="0"/>
              </a:defRPr>
            </a:lvl1pPr>
            <a:lvl2pPr marL="742950" indent="-285750">
              <a:defRPr>
                <a:solidFill>
                  <a:schemeClr val="tx1"/>
                </a:solidFill>
                <a:latin typeface="Century Gothic" charset="0"/>
                <a:ea typeface="宋体" charset="0"/>
              </a:defRPr>
            </a:lvl2pPr>
            <a:lvl3pPr marL="1143000" indent="-228600">
              <a:defRPr>
                <a:solidFill>
                  <a:schemeClr val="tx1"/>
                </a:solidFill>
                <a:latin typeface="Century Gothic" charset="0"/>
                <a:ea typeface="宋体" charset="0"/>
              </a:defRPr>
            </a:lvl3pPr>
            <a:lvl4pPr marL="1600200" indent="-228600">
              <a:defRPr>
                <a:solidFill>
                  <a:schemeClr val="tx1"/>
                </a:solidFill>
                <a:latin typeface="Century Gothic" charset="0"/>
                <a:ea typeface="宋体" charset="0"/>
              </a:defRPr>
            </a:lvl4pPr>
            <a:lvl5pPr marL="2057400" indent="-228600">
              <a:defRPr>
                <a:solidFill>
                  <a:schemeClr val="tx1"/>
                </a:solidFill>
                <a:latin typeface="Century Gothic" charset="0"/>
                <a:ea typeface="宋体" charset="0"/>
              </a:defRPr>
            </a:lvl5pPr>
            <a:lvl6pPr marL="2514600" indent="-228600" eaLnBrk="0" fontAlgn="base" hangingPunct="0">
              <a:spcBef>
                <a:spcPct val="0"/>
              </a:spcBef>
              <a:spcAft>
                <a:spcPct val="0"/>
              </a:spcAft>
              <a:defRPr>
                <a:solidFill>
                  <a:schemeClr val="tx1"/>
                </a:solidFill>
                <a:latin typeface="Century Gothic" charset="0"/>
                <a:ea typeface="宋体" charset="0"/>
              </a:defRPr>
            </a:lvl6pPr>
            <a:lvl7pPr marL="2971800" indent="-228600" eaLnBrk="0" fontAlgn="base" hangingPunct="0">
              <a:spcBef>
                <a:spcPct val="0"/>
              </a:spcBef>
              <a:spcAft>
                <a:spcPct val="0"/>
              </a:spcAft>
              <a:defRPr>
                <a:solidFill>
                  <a:schemeClr val="tx1"/>
                </a:solidFill>
                <a:latin typeface="Century Gothic" charset="0"/>
                <a:ea typeface="宋体" charset="0"/>
              </a:defRPr>
            </a:lvl7pPr>
            <a:lvl8pPr marL="3429000" indent="-228600" eaLnBrk="0" fontAlgn="base" hangingPunct="0">
              <a:spcBef>
                <a:spcPct val="0"/>
              </a:spcBef>
              <a:spcAft>
                <a:spcPct val="0"/>
              </a:spcAft>
              <a:defRPr>
                <a:solidFill>
                  <a:schemeClr val="tx1"/>
                </a:solidFill>
                <a:latin typeface="Century Gothic" charset="0"/>
                <a:ea typeface="宋体" charset="0"/>
              </a:defRPr>
            </a:lvl8pPr>
            <a:lvl9pPr marL="3886200" indent="-228600" eaLnBrk="0" fontAlgn="base" hangingPunct="0">
              <a:spcBef>
                <a:spcPct val="0"/>
              </a:spcBef>
              <a:spcAft>
                <a:spcPct val="0"/>
              </a:spcAft>
              <a:defRPr>
                <a:solidFill>
                  <a:schemeClr val="tx1"/>
                </a:solidFill>
                <a:latin typeface="Century Gothic" charset="0"/>
                <a:ea typeface="宋体" charset="0"/>
              </a:defRPr>
            </a:lvl9pPr>
          </a:lstStyle>
          <a:p>
            <a:pPr algn="r" eaLnBrk="1" hangingPunct="1">
              <a:defRPr/>
            </a:pPr>
            <a:r>
              <a:rPr lang="en-US" altLang="zh-CN" sz="9600" smtClean="0">
                <a:solidFill>
                  <a:schemeClr val="accent1"/>
                </a:solidFill>
                <a:latin typeface="Arial" charset="0"/>
                <a:cs typeface="Arial" charset="0"/>
                <a:sym typeface="+mn-ea" charset="0"/>
              </a:rPr>
              <a:t>”</a:t>
            </a:r>
          </a:p>
        </p:txBody>
      </p:sp>
      <p:sp>
        <p:nvSpPr>
          <p:cNvPr id="20" name="Rectangle 23"/>
          <p:cNvSpPr>
            <a:spLocks noChangeArrowheads="1"/>
          </p:cNvSpPr>
          <p:nvPr/>
        </p:nvSpPr>
        <p:spPr bwMode="auto">
          <a:xfrm>
            <a:off x="10444163" y="0"/>
            <a:ext cx="685800" cy="1143000"/>
          </a:xfrm>
          <a:prstGeom prst="rect">
            <a:avLst/>
          </a:prstGeom>
          <a:solidFill>
            <a:schemeClr val="accent1"/>
          </a:solidFill>
          <a:ln>
            <a:noFill/>
          </a:ln>
          <a:effectLst>
            <a:outerShdw blurRad="38100" dist="26940" dir="5400000" rotWithShape="0">
              <a:srgbClr val="000000">
                <a:alpha val="45000"/>
              </a:srgbClr>
            </a:outerShdw>
          </a:effectLst>
          <a:extLst>
            <a:ext uri="{91240B29-F687-4f45-9708-019B960494DF}">
              <a14:hiddenLine xmlns:a14="http://schemas.microsoft.com/office/drawing/2010/main" xmlns="" w="9525" cap="rnd">
                <a:solidFill>
                  <a:srgbClr val="000000"/>
                </a:solidFill>
                <a:miter lim="800000"/>
                <a:headEnd/>
                <a:tailEnd/>
              </a14:hiddenLine>
            </a:ext>
          </a:extLst>
        </p:spPr>
        <p:txBody>
          <a:bodyPr/>
          <a:lstStyle/>
          <a:p>
            <a:pPr>
              <a:defRPr/>
            </a:pPr>
            <a:endParaRPr lang="zh-CN" altLang="en-US">
              <a:cs typeface="+mn-cs"/>
            </a:endParaRPr>
          </a:p>
        </p:txBody>
      </p:sp>
      <p:sp>
        <p:nvSpPr>
          <p:cNvPr id="2" name="Title 1"/>
          <p:cNvSpPr>
            <a:spLocks noGrp="1"/>
          </p:cNvSpPr>
          <p:nvPr>
            <p:ph type="title"/>
          </p:nvPr>
        </p:nvSpPr>
        <p:spPr>
          <a:xfrm>
            <a:off x="1574801" y="980517"/>
            <a:ext cx="8460983" cy="2705034"/>
          </a:xfrm>
        </p:spPr>
        <p:txBody>
          <a:bodyPr/>
          <a:lstStyle>
            <a:lvl1pPr>
              <a:defRPr sz="4000"/>
            </a:lvl1pPr>
          </a:lstStyle>
          <a:p>
            <a:r>
              <a:rPr lang="zh-CN" altLang="en-US" noProof="1"/>
              <a:t>单击此处编辑母版标题样式</a:t>
            </a:r>
            <a:endParaRPr lang="en-US" noProof="1"/>
          </a:p>
        </p:txBody>
      </p:sp>
      <p:sp>
        <p:nvSpPr>
          <p:cNvPr id="14" name="Text Placeholder 3"/>
          <p:cNvSpPr>
            <a:spLocks noGrp="1"/>
          </p:cNvSpPr>
          <p:nvPr>
            <p:ph type="body" sz="half" idx="13"/>
          </p:nvPr>
        </p:nvSpPr>
        <p:spPr bwMode="gray">
          <a:xfrm>
            <a:off x="1945945" y="3686515"/>
            <a:ext cx="7725772" cy="342174"/>
          </a:xfrm>
        </p:spPr>
        <p:txBody>
          <a:bodyPr>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noProof="1"/>
              <a:t>编辑母版文本样式</a:t>
            </a:r>
          </a:p>
        </p:txBody>
      </p:sp>
      <p:sp>
        <p:nvSpPr>
          <p:cNvPr id="10" name="Text Placeholder 3"/>
          <p:cNvSpPr>
            <a:spLocks noGrp="1"/>
          </p:cNvSpPr>
          <p:nvPr>
            <p:ph type="body" sz="half" idx="2"/>
          </p:nvPr>
        </p:nvSpPr>
        <p:spPr>
          <a:xfrm>
            <a:off x="1154954" y="5014393"/>
            <a:ext cx="8825659" cy="1012664"/>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noProof="1"/>
              <a:t>编辑母版文本样式</a:t>
            </a:r>
          </a:p>
        </p:txBody>
      </p:sp>
      <p:sp>
        <p:nvSpPr>
          <p:cNvPr id="21" name="Date Placeholder 3">
            <a:extLst>
              <a:ext uri="{FF2B5EF4-FFF2-40B4-BE49-F238E27FC236}"/>
            </a:extLst>
          </p:cNvPr>
          <p:cNvSpPr>
            <a:spLocks noGrp="1"/>
          </p:cNvSpPr>
          <p:nvPr>
            <p:ph type="dt" sz="half" idx="14"/>
          </p:nvPr>
        </p:nvSpPr>
        <p:spPr/>
        <p:txBody>
          <a:bodyPr/>
          <a:lstStyle>
            <a:lvl1pPr>
              <a:defRPr/>
            </a:lvl1pPr>
          </a:lstStyle>
          <a:p>
            <a:pPr>
              <a:defRPr/>
            </a:pPr>
            <a:endParaRPr lang="en-US" altLang="zh-CN"/>
          </a:p>
        </p:txBody>
      </p:sp>
      <p:sp>
        <p:nvSpPr>
          <p:cNvPr id="22" name="Footer Placeholder 4">
            <a:extLst>
              <a:ext uri="{FF2B5EF4-FFF2-40B4-BE49-F238E27FC236}"/>
            </a:extLst>
          </p:cNvPr>
          <p:cNvSpPr>
            <a:spLocks noGrp="1"/>
          </p:cNvSpPr>
          <p:nvPr>
            <p:ph type="ftr" sz="quarter" idx="15"/>
          </p:nvPr>
        </p:nvSpPr>
        <p:spPr/>
        <p:txBody>
          <a:bodyPr/>
          <a:lstStyle>
            <a:lvl1pPr>
              <a:defRPr/>
            </a:lvl1pPr>
          </a:lstStyle>
          <a:p>
            <a:pPr>
              <a:defRPr/>
            </a:pPr>
            <a:endParaRPr lang="en-US" altLang="zh-CN"/>
          </a:p>
        </p:txBody>
      </p:sp>
      <p:sp>
        <p:nvSpPr>
          <p:cNvPr id="23" name="Slide Number Placeholder 5">
            <a:extLst>
              <a:ext uri="{FF2B5EF4-FFF2-40B4-BE49-F238E27FC236}"/>
            </a:extLst>
          </p:cNvPr>
          <p:cNvSpPr>
            <a:spLocks noGrp="1"/>
          </p:cNvSpPr>
          <p:nvPr>
            <p:ph type="sldNum" sz="quarter" idx="16"/>
          </p:nvPr>
        </p:nvSpPr>
        <p:spPr/>
        <p:txBody>
          <a:bodyPr/>
          <a:lstStyle>
            <a:lvl1pPr>
              <a:defRPr smtClean="0"/>
            </a:lvl1pPr>
          </a:lstStyle>
          <a:p>
            <a:pPr>
              <a:defRPr/>
            </a:pPr>
            <a:fld id="{3B7AF32C-B7BD-934C-A6F9-A66FFA92C8B0}" type="slidenum">
              <a:rPr lang="en-US" altLang="zh-CN"/>
              <a:pPr>
                <a:defRPr/>
              </a:pPr>
              <a:t>‹#›</a:t>
            </a:fld>
            <a:endParaRPr lang="en-US" altLang="zh-CN"/>
          </a:p>
        </p:txBody>
      </p:sp>
    </p:spTree>
    <p:extLst>
      <p:ext uri="{BB962C8B-B14F-4D97-AF65-F5344CB8AC3E}">
        <p14:creationId xmlns:p14="http://schemas.microsoft.com/office/powerpoint/2010/main" val="17997885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名片">
    <p:spTree>
      <p:nvGrpSpPr>
        <p:cNvPr id="1" name=""/>
        <p:cNvGrpSpPr/>
        <p:nvPr/>
      </p:nvGrpSpPr>
      <p:grpSpPr>
        <a:xfrm>
          <a:off x="0" y="0"/>
          <a:ext cx="0" cy="0"/>
          <a:chOff x="0" y="0"/>
          <a:chExt cx="0" cy="0"/>
        </a:xfrm>
      </p:grpSpPr>
      <p:grpSp>
        <p:nvGrpSpPr>
          <p:cNvPr id="4" name="Group 8"/>
          <p:cNvGrpSpPr>
            <a:grpSpLocks/>
          </p:cNvGrpSpPr>
          <p:nvPr/>
        </p:nvGrpSpPr>
        <p:grpSpPr bwMode="auto">
          <a:xfrm>
            <a:off x="0" y="0"/>
            <a:ext cx="12192000" cy="6858000"/>
            <a:chOff x="0" y="0"/>
            <a:chExt cx="12192000" cy="6858000"/>
          </a:xfrm>
        </p:grpSpPr>
        <p:sp>
          <p:nvSpPr>
            <p:cNvPr id="5" name="Rectangle 9">
              <a:extLst>
                <a:ext uri="{FF2B5EF4-FFF2-40B4-BE49-F238E27FC236}"/>
              </a:extLst>
            </p:cNvPr>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10">
              <a:extLst>
                <a:ext uri="{FF2B5EF4-FFF2-40B4-BE49-F238E27FC236}"/>
              </a:extLst>
            </p:cNvPr>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12">
              <a:extLst>
                <a:ext uri="{FF2B5EF4-FFF2-40B4-BE49-F238E27FC236}"/>
              </a:extLst>
            </p:cNvPr>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13">
              <a:extLst>
                <a:ext uri="{FF2B5EF4-FFF2-40B4-BE49-F238E27FC236}"/>
              </a:extLst>
            </p:cNvPr>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14">
              <a:extLst>
                <a:ext uri="{FF2B5EF4-FFF2-40B4-BE49-F238E27FC236}"/>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15">
              <a:extLst>
                <a:ext uri="{FF2B5EF4-FFF2-40B4-BE49-F238E27FC236}"/>
              </a:extLst>
            </p:cNvPr>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6">
              <a:extLst>
                <a:ext uri="{FF2B5EF4-FFF2-40B4-BE49-F238E27FC236}"/>
              </a:extLst>
            </p:cNvPr>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a:extLst>
                <a:ext uri="{FF2B5EF4-FFF2-40B4-BE49-F238E27FC236}"/>
              </a:extLst>
            </p:cNvPr>
            <p:cNvSpPr>
              <a:spLocks noChangeArrowheads="1"/>
            </p:cNvSpPr>
            <p:nvPr/>
          </p:nvSpPr>
          <p:spPr bwMode="auto">
            <a:xfrm rot="-589932">
              <a:off x="8491538" y="4194175"/>
              <a:ext cx="3298825" cy="439738"/>
            </a:xfrm>
            <a:custGeom>
              <a:avLst/>
              <a:gdLst>
                <a:gd name="T0" fmla="*/ 85 w 10000"/>
                <a:gd name="T1" fmla="*/ 2532 h 5291"/>
                <a:gd name="T2" fmla="*/ 9958 w 10000"/>
                <a:gd name="T3" fmla="*/ 5291 h 5291"/>
                <a:gd name="T4" fmla="*/ 10000 w 10000"/>
                <a:gd name="T5" fmla="*/ 0 h 5291"/>
                <a:gd name="T6" fmla="*/ 9667 w 10000"/>
                <a:gd name="T7" fmla="*/ 204 h 5291"/>
                <a:gd name="T8" fmla="*/ 9334 w 10000"/>
                <a:gd name="T9" fmla="*/ 400 h 5291"/>
                <a:gd name="T10" fmla="*/ 9001 w 10000"/>
                <a:gd name="T11" fmla="*/ 590 h 5291"/>
                <a:gd name="T12" fmla="*/ 8667 w 10000"/>
                <a:gd name="T13" fmla="*/ 753 h 5291"/>
                <a:gd name="T14" fmla="*/ 8333 w 10000"/>
                <a:gd name="T15" fmla="*/ 917 h 5291"/>
                <a:gd name="T16" fmla="*/ 7999 w 10000"/>
                <a:gd name="T17" fmla="*/ 1071 h 5291"/>
                <a:gd name="T18" fmla="*/ 7669 w 10000"/>
                <a:gd name="T19" fmla="*/ 1202 h 5291"/>
                <a:gd name="T20" fmla="*/ 7333 w 10000"/>
                <a:gd name="T21" fmla="*/ 1325 h 5291"/>
                <a:gd name="T22" fmla="*/ 7000 w 10000"/>
                <a:gd name="T23" fmla="*/ 1440 h 5291"/>
                <a:gd name="T24" fmla="*/ 6673 w 10000"/>
                <a:gd name="T25" fmla="*/ 1538 h 5291"/>
                <a:gd name="T26" fmla="*/ 6340 w 10000"/>
                <a:gd name="T27" fmla="*/ 1636 h 5291"/>
                <a:gd name="T28" fmla="*/ 6013 w 10000"/>
                <a:gd name="T29" fmla="*/ 1719 h 5291"/>
                <a:gd name="T30" fmla="*/ 5686 w 10000"/>
                <a:gd name="T31" fmla="*/ 1784 h 5291"/>
                <a:gd name="T32" fmla="*/ 5359 w 10000"/>
                <a:gd name="T33" fmla="*/ 1850 h 5291"/>
                <a:gd name="T34" fmla="*/ 5036 w 10000"/>
                <a:gd name="T35" fmla="*/ 1906 h 5291"/>
                <a:gd name="T36" fmla="*/ 4717 w 10000"/>
                <a:gd name="T37" fmla="*/ 1948 h 5291"/>
                <a:gd name="T38" fmla="*/ 4396 w 10000"/>
                <a:gd name="T39" fmla="*/ 1980 h 5291"/>
                <a:gd name="T40" fmla="*/ 4079 w 10000"/>
                <a:gd name="T41" fmla="*/ 2013 h 5291"/>
                <a:gd name="T42" fmla="*/ 3766 w 10000"/>
                <a:gd name="T43" fmla="*/ 2029 h 5291"/>
                <a:gd name="T44" fmla="*/ 3454 w 10000"/>
                <a:gd name="T45" fmla="*/ 2046 h 5291"/>
                <a:gd name="T46" fmla="*/ 3145 w 10000"/>
                <a:gd name="T47" fmla="*/ 2053 h 5291"/>
                <a:gd name="T48" fmla="*/ 2839 w 10000"/>
                <a:gd name="T49" fmla="*/ 2046 h 5291"/>
                <a:gd name="T50" fmla="*/ 2537 w 10000"/>
                <a:gd name="T51" fmla="*/ 2046 h 5291"/>
                <a:gd name="T52" fmla="*/ 2238 w 10000"/>
                <a:gd name="T53" fmla="*/ 2029 h 5291"/>
                <a:gd name="T54" fmla="*/ 1943 w 10000"/>
                <a:gd name="T55" fmla="*/ 2004 h 5291"/>
                <a:gd name="T56" fmla="*/ 1653 w 10000"/>
                <a:gd name="T57" fmla="*/ 1980 h 5291"/>
                <a:gd name="T58" fmla="*/ 1368 w 10000"/>
                <a:gd name="T59" fmla="*/ 1955 h 5291"/>
                <a:gd name="T60" fmla="*/ 1085 w 10000"/>
                <a:gd name="T61" fmla="*/ 1915 h 5291"/>
                <a:gd name="T62" fmla="*/ 806 w 10000"/>
                <a:gd name="T63" fmla="*/ 1873 h 5291"/>
                <a:gd name="T64" fmla="*/ 533 w 10000"/>
                <a:gd name="T65" fmla="*/ 1833 h 5291"/>
                <a:gd name="T66" fmla="*/ 0 w 10000"/>
                <a:gd name="T67" fmla="*/ 1726 h 5291"/>
                <a:gd name="T68" fmla="*/ 85 w 10000"/>
                <a:gd name="T69" fmla="*/ 2532 h 5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sp>
          <p:nvSpPr>
            <p:cNvPr id="13" name="Freeform 5">
              <a:extLst>
                <a:ext uri="{FF2B5EF4-FFF2-40B4-BE49-F238E27FC236}"/>
              </a:extLst>
            </p:cNvPr>
            <p:cNvSpPr>
              <a:spLocks noChangeArrowheads="1"/>
            </p:cNvSpPr>
            <p:nvPr/>
          </p:nvSpPr>
          <p:spPr bwMode="auto">
            <a:xfrm>
              <a:off x="455613" y="4241800"/>
              <a:ext cx="11277600" cy="2336800"/>
            </a:xfrm>
            <a:custGeom>
              <a:avLst/>
              <a:gdLst>
                <a:gd name="T0" fmla="*/ 0 w 10000"/>
                <a:gd name="T1" fmla="*/ 0 h 8000"/>
                <a:gd name="T2" fmla="*/ 0 w 10000"/>
                <a:gd name="T3" fmla="*/ 7970 h 8000"/>
                <a:gd name="T4" fmla="*/ 10000 w 10000"/>
                <a:gd name="T5" fmla="*/ 8000 h 8000"/>
                <a:gd name="T6" fmla="*/ 10000 w 10000"/>
                <a:gd name="T7" fmla="*/ 7 h 8000"/>
                <a:gd name="T8" fmla="*/ 9773 w 10000"/>
                <a:gd name="T9" fmla="*/ 156 h 8000"/>
                <a:gd name="T10" fmla="*/ 9547 w 10000"/>
                <a:gd name="T11" fmla="*/ 298 h 8000"/>
                <a:gd name="T12" fmla="*/ 9320 w 10000"/>
                <a:gd name="T13" fmla="*/ 437 h 8000"/>
                <a:gd name="T14" fmla="*/ 9092 w 10000"/>
                <a:gd name="T15" fmla="*/ 556 h 8000"/>
                <a:gd name="T16" fmla="*/ 8865 w 10000"/>
                <a:gd name="T17" fmla="*/ 676 h 8000"/>
                <a:gd name="T18" fmla="*/ 8637 w 10000"/>
                <a:gd name="T19" fmla="*/ 788 h 8000"/>
                <a:gd name="T20" fmla="*/ 8412 w 10000"/>
                <a:gd name="T21" fmla="*/ 884 h 8000"/>
                <a:gd name="T22" fmla="*/ 8184 w 10000"/>
                <a:gd name="T23" fmla="*/ 975 h 8000"/>
                <a:gd name="T24" fmla="*/ 7957 w 10000"/>
                <a:gd name="T25" fmla="*/ 1058 h 8000"/>
                <a:gd name="T26" fmla="*/ 7734 w 10000"/>
                <a:gd name="T27" fmla="*/ 1130 h 8000"/>
                <a:gd name="T28" fmla="*/ 7508 w 10000"/>
                <a:gd name="T29" fmla="*/ 1202 h 8000"/>
                <a:gd name="T30" fmla="*/ 7285 w 10000"/>
                <a:gd name="T31" fmla="*/ 1262 h 8000"/>
                <a:gd name="T32" fmla="*/ 7062 w 10000"/>
                <a:gd name="T33" fmla="*/ 1309 h 8000"/>
                <a:gd name="T34" fmla="*/ 6840 w 10000"/>
                <a:gd name="T35" fmla="*/ 1358 h 8000"/>
                <a:gd name="T36" fmla="*/ 6620 w 10000"/>
                <a:gd name="T37" fmla="*/ 1399 h 8000"/>
                <a:gd name="T38" fmla="*/ 6402 w 10000"/>
                <a:gd name="T39" fmla="*/ 1428 h 8000"/>
                <a:gd name="T40" fmla="*/ 6184 w 10000"/>
                <a:gd name="T41" fmla="*/ 1453 h 8000"/>
                <a:gd name="T42" fmla="*/ 5968 w 10000"/>
                <a:gd name="T43" fmla="*/ 1477 h 8000"/>
                <a:gd name="T44" fmla="*/ 5755 w 10000"/>
                <a:gd name="T45" fmla="*/ 1488 h 8000"/>
                <a:gd name="T46" fmla="*/ 5542 w 10000"/>
                <a:gd name="T47" fmla="*/ 1500 h 8000"/>
                <a:gd name="T48" fmla="*/ 5332 w 10000"/>
                <a:gd name="T49" fmla="*/ 1506 h 8000"/>
                <a:gd name="T50" fmla="*/ 5124 w 10000"/>
                <a:gd name="T51" fmla="*/ 1500 h 8000"/>
                <a:gd name="T52" fmla="*/ 4918 w 10000"/>
                <a:gd name="T53" fmla="*/ 1500 h 8000"/>
                <a:gd name="T54" fmla="*/ 4714 w 10000"/>
                <a:gd name="T55" fmla="*/ 1488 h 8000"/>
                <a:gd name="T56" fmla="*/ 4514 w 10000"/>
                <a:gd name="T57" fmla="*/ 1470 h 8000"/>
                <a:gd name="T58" fmla="*/ 4316 w 10000"/>
                <a:gd name="T59" fmla="*/ 1453 h 8000"/>
                <a:gd name="T60" fmla="*/ 4122 w 10000"/>
                <a:gd name="T61" fmla="*/ 1434 h 8000"/>
                <a:gd name="T62" fmla="*/ 3929 w 10000"/>
                <a:gd name="T63" fmla="*/ 1405 h 8000"/>
                <a:gd name="T64" fmla="*/ 3739 w 10000"/>
                <a:gd name="T65" fmla="*/ 1374 h 8000"/>
                <a:gd name="T66" fmla="*/ 3553 w 10000"/>
                <a:gd name="T67" fmla="*/ 1346 h 8000"/>
                <a:gd name="T68" fmla="*/ 3190 w 10000"/>
                <a:gd name="T69" fmla="*/ 1267 h 8000"/>
                <a:gd name="T70" fmla="*/ 2842 w 10000"/>
                <a:gd name="T71" fmla="*/ 1183 h 8000"/>
                <a:gd name="T72" fmla="*/ 2508 w 10000"/>
                <a:gd name="T73" fmla="*/ 1095 h 8000"/>
                <a:gd name="T74" fmla="*/ 2192 w 10000"/>
                <a:gd name="T75" fmla="*/ 998 h 8000"/>
                <a:gd name="T76" fmla="*/ 1890 w 10000"/>
                <a:gd name="T77" fmla="*/ 897 h 8000"/>
                <a:gd name="T78" fmla="*/ 1610 w 10000"/>
                <a:gd name="T79" fmla="*/ 788 h 8000"/>
                <a:gd name="T80" fmla="*/ 1347 w 10000"/>
                <a:gd name="T81" fmla="*/ 681 h 8000"/>
                <a:gd name="T82" fmla="*/ 1105 w 10000"/>
                <a:gd name="T83" fmla="*/ 574 h 8000"/>
                <a:gd name="T84" fmla="*/ 883 w 10000"/>
                <a:gd name="T85" fmla="*/ 473 h 8000"/>
                <a:gd name="T86" fmla="*/ 686 w 10000"/>
                <a:gd name="T87" fmla="*/ 377 h 8000"/>
                <a:gd name="T88" fmla="*/ 508 w 10000"/>
                <a:gd name="T89" fmla="*/ 286 h 8000"/>
                <a:gd name="T90" fmla="*/ 358 w 10000"/>
                <a:gd name="T91" fmla="*/ 210 h 8000"/>
                <a:gd name="T92" fmla="*/ 232 w 10000"/>
                <a:gd name="T93" fmla="*/ 138 h 8000"/>
                <a:gd name="T94" fmla="*/ 59 w 10000"/>
                <a:gd name="T95" fmla="*/ 35 h 8000"/>
                <a:gd name="T96" fmla="*/ 0 w 10000"/>
                <a:gd name="T97" fmla="*/ 0 h 8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sp>
          <p:nvSpPr>
            <p:cNvPr id="14" name="Freeform 5">
              <a:extLst>
                <a:ext uri="{FF2B5EF4-FFF2-40B4-BE49-F238E27FC236}"/>
              </a:extLst>
            </p:cNvPr>
            <p:cNvSpPr>
              <a:spLocks noEditPoints="1" noChangeArrowheads="1"/>
            </p:cNvSpPr>
            <p:nvPr/>
          </p:nvSpPr>
          <p:spPr bwMode="auto">
            <a:xfrm>
              <a:off x="0" y="1588"/>
              <a:ext cx="12192000" cy="6856412"/>
            </a:xfrm>
            <a:custGeom>
              <a:avLst/>
              <a:gdLst>
                <a:gd name="T0" fmla="*/ 0 w 15356"/>
                <a:gd name="T1" fmla="*/ 0 h 8638"/>
                <a:gd name="T2" fmla="*/ 0 w 15356"/>
                <a:gd name="T3" fmla="*/ 8638 h 8638"/>
                <a:gd name="T4" fmla="*/ 15356 w 15356"/>
                <a:gd name="T5" fmla="*/ 8638 h 8638"/>
                <a:gd name="T6" fmla="*/ 15356 w 15356"/>
                <a:gd name="T7" fmla="*/ 0 h 8638"/>
                <a:gd name="T8" fmla="*/ 0 w 15356"/>
                <a:gd name="T9" fmla="*/ 0 h 8638"/>
                <a:gd name="T10" fmla="*/ 14748 w 15356"/>
                <a:gd name="T11" fmla="*/ 8038 h 8638"/>
                <a:gd name="T12" fmla="*/ 600 w 15356"/>
                <a:gd name="T13" fmla="*/ 8038 h 8638"/>
                <a:gd name="T14" fmla="*/ 600 w 15356"/>
                <a:gd name="T15" fmla="*/ 592 h 8638"/>
                <a:gd name="T16" fmla="*/ 14748 w 15356"/>
                <a:gd name="T17" fmla="*/ 592 h 8638"/>
                <a:gd name="T18" fmla="*/ 14748 w 15356"/>
                <a:gd name="T19" fmla="*/ 8038 h 8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grpSp>
      <p:sp>
        <p:nvSpPr>
          <p:cNvPr id="15" name="Rectangle 11"/>
          <p:cNvSpPr>
            <a:spLocks noChangeArrowheads="1"/>
          </p:cNvSpPr>
          <p:nvPr/>
        </p:nvSpPr>
        <p:spPr bwMode="auto">
          <a:xfrm>
            <a:off x="10444163" y="0"/>
            <a:ext cx="685800" cy="1143000"/>
          </a:xfrm>
          <a:prstGeom prst="rect">
            <a:avLst/>
          </a:prstGeom>
          <a:solidFill>
            <a:schemeClr val="accent1"/>
          </a:solidFill>
          <a:ln>
            <a:noFill/>
          </a:ln>
          <a:effectLst>
            <a:outerShdw blurRad="38100" dist="26940" dir="5400000" rotWithShape="0">
              <a:srgbClr val="000000">
                <a:alpha val="45000"/>
              </a:srgbClr>
            </a:outerShdw>
          </a:effectLst>
          <a:extLst>
            <a:ext uri="{91240B29-F687-4f45-9708-019B960494DF}">
              <a14:hiddenLine xmlns:a14="http://schemas.microsoft.com/office/drawing/2010/main" xmlns="" w="9525" cap="rnd">
                <a:solidFill>
                  <a:srgbClr val="000000"/>
                </a:solidFill>
                <a:miter lim="800000"/>
                <a:headEnd/>
                <a:tailEnd/>
              </a14:hiddenLine>
            </a:ext>
          </a:extLst>
        </p:spPr>
        <p:txBody>
          <a:bodyPr/>
          <a:lstStyle/>
          <a:p>
            <a:pPr>
              <a:defRPr/>
            </a:pPr>
            <a:endParaRPr lang="zh-CN" altLang="en-US">
              <a:cs typeface="+mn-cs"/>
            </a:endParaRPr>
          </a:p>
        </p:txBody>
      </p:sp>
      <p:sp>
        <p:nvSpPr>
          <p:cNvPr id="2" name="Title 1"/>
          <p:cNvSpPr>
            <a:spLocks noGrp="1"/>
          </p:cNvSpPr>
          <p:nvPr>
            <p:ph type="title"/>
          </p:nvPr>
        </p:nvSpPr>
        <p:spPr>
          <a:xfrm>
            <a:off x="1154955" y="2404477"/>
            <a:ext cx="8825659" cy="1788704"/>
          </a:xfrm>
        </p:spPr>
        <p:txBody>
          <a:bodyPr anchor="b"/>
          <a:lstStyle>
            <a:lvl1pPr algn="l">
              <a:defRPr sz="4000" b="0" cap="none"/>
            </a:lvl1pPr>
          </a:lstStyle>
          <a:p>
            <a:r>
              <a:rPr lang="zh-CN" altLang="en-US" noProof="1"/>
              <a:t>单击此处编辑母版标题样式</a:t>
            </a:r>
            <a:endParaRPr lang="en-US" noProof="1"/>
          </a:p>
        </p:txBody>
      </p:sp>
      <p:sp>
        <p:nvSpPr>
          <p:cNvPr id="3" name="Text Placeholder 2"/>
          <p:cNvSpPr>
            <a:spLocks noGrp="1"/>
          </p:cNvSpPr>
          <p:nvPr>
            <p:ph type="body" idx="1"/>
          </p:nvPr>
        </p:nvSpPr>
        <p:spPr>
          <a:xfrm>
            <a:off x="1138587" y="5024967"/>
            <a:ext cx="8825658" cy="860400"/>
          </a:xfrm>
        </p:spPr>
        <p:txBody>
          <a:bodyPr/>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noProof="1"/>
              <a:t>编辑母版文本样式</a:t>
            </a:r>
          </a:p>
        </p:txBody>
      </p:sp>
      <p:sp>
        <p:nvSpPr>
          <p:cNvPr id="16" name="Date Placeholder 3">
            <a:extLst>
              <a:ext uri="{FF2B5EF4-FFF2-40B4-BE49-F238E27FC236}"/>
            </a:extLst>
          </p:cNvPr>
          <p:cNvSpPr>
            <a:spLocks noGrp="1"/>
          </p:cNvSpPr>
          <p:nvPr>
            <p:ph type="dt" sz="half" idx="10"/>
          </p:nvPr>
        </p:nvSpPr>
        <p:spPr/>
        <p:txBody>
          <a:bodyPr/>
          <a:lstStyle>
            <a:lvl1pPr>
              <a:defRPr/>
            </a:lvl1pPr>
          </a:lstStyle>
          <a:p>
            <a:pPr>
              <a:defRPr/>
            </a:pPr>
            <a:endParaRPr lang="en-US" altLang="zh-CN"/>
          </a:p>
        </p:txBody>
      </p:sp>
      <p:sp>
        <p:nvSpPr>
          <p:cNvPr id="17" name="Footer Placeholder 4">
            <a:extLst>
              <a:ext uri="{FF2B5EF4-FFF2-40B4-BE49-F238E27FC236}"/>
            </a:extLst>
          </p:cNvPr>
          <p:cNvSpPr>
            <a:spLocks noGrp="1"/>
          </p:cNvSpPr>
          <p:nvPr>
            <p:ph type="ftr" sz="quarter" idx="11"/>
          </p:nvPr>
        </p:nvSpPr>
        <p:spPr/>
        <p:txBody>
          <a:bodyPr/>
          <a:lstStyle>
            <a:lvl1pPr>
              <a:defRPr/>
            </a:lvl1pPr>
          </a:lstStyle>
          <a:p>
            <a:pPr>
              <a:defRPr/>
            </a:pPr>
            <a:endParaRPr lang="en-US" altLang="zh-CN"/>
          </a:p>
        </p:txBody>
      </p:sp>
      <p:sp>
        <p:nvSpPr>
          <p:cNvPr id="18" name="Slide Number Placeholder 5">
            <a:extLst>
              <a:ext uri="{FF2B5EF4-FFF2-40B4-BE49-F238E27FC236}"/>
            </a:extLst>
          </p:cNvPr>
          <p:cNvSpPr>
            <a:spLocks noGrp="1"/>
          </p:cNvSpPr>
          <p:nvPr>
            <p:ph type="sldNum" sz="quarter" idx="12"/>
          </p:nvPr>
        </p:nvSpPr>
        <p:spPr/>
        <p:txBody>
          <a:bodyPr/>
          <a:lstStyle>
            <a:lvl1pPr>
              <a:defRPr smtClean="0"/>
            </a:lvl1pPr>
          </a:lstStyle>
          <a:p>
            <a:pPr>
              <a:defRPr/>
            </a:pPr>
            <a:fld id="{B5F00E8E-AF20-664D-A898-E4776AB93932}" type="slidenum">
              <a:rPr lang="en-US" altLang="zh-CN"/>
              <a:pPr>
                <a:defRPr/>
              </a:pPr>
              <a:t>‹#›</a:t>
            </a:fld>
            <a:endParaRPr lang="en-US" altLang="zh-CN"/>
          </a:p>
        </p:txBody>
      </p:sp>
    </p:spTree>
    <p:extLst>
      <p:ext uri="{BB962C8B-B14F-4D97-AF65-F5344CB8AC3E}">
        <p14:creationId xmlns:p14="http://schemas.microsoft.com/office/powerpoint/2010/main" val="11022884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栏">
    <p:spTree>
      <p:nvGrpSpPr>
        <p:cNvPr id="1" name=""/>
        <p:cNvGrpSpPr/>
        <p:nvPr/>
      </p:nvGrpSpPr>
      <p:grpSpPr>
        <a:xfrm>
          <a:off x="0" y="0"/>
          <a:ext cx="0" cy="0"/>
          <a:chOff x="0" y="0"/>
          <a:chExt cx="0" cy="0"/>
        </a:xfrm>
      </p:grpSpPr>
      <p:cxnSp>
        <p:nvCxnSpPr>
          <p:cNvPr id="9" name="Straight Connector 21">
            <a:extLst>
              <a:ext uri="{FF2B5EF4-FFF2-40B4-BE49-F238E27FC236}"/>
            </a:extLst>
          </p:cNvPr>
          <p:cNvCxnSpPr/>
          <p:nvPr/>
        </p:nvCxnSpPr>
        <p:spPr>
          <a:xfrm>
            <a:off x="4403725" y="2570163"/>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22">
            <a:extLst>
              <a:ext uri="{FF2B5EF4-FFF2-40B4-BE49-F238E27FC236}"/>
            </a:extLst>
          </p:cNvPr>
          <p:cNvCxnSpPr/>
          <p:nvPr/>
        </p:nvCxnSpPr>
        <p:spPr>
          <a:xfrm>
            <a:off x="7772400" y="2570163"/>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17" name="Title Placeholder 1"/>
          <p:cNvSpPr>
            <a:spLocks noGrp="1"/>
          </p:cNvSpPr>
          <p:nvPr>
            <p:ph type="title"/>
          </p:nvPr>
        </p:nvSpPr>
        <p:spPr>
          <a:xfrm>
            <a:off x="1154954" y="947920"/>
            <a:ext cx="8761413" cy="728480"/>
          </a:xfrm>
          <a:prstGeom prst="rect">
            <a:avLst/>
          </a:prstGeom>
        </p:spPr>
        <p:txBody>
          <a:bodyPr rtlCol="0">
            <a:noAutofit/>
          </a:bodyPr>
          <a:lstStyle/>
          <a:p>
            <a:r>
              <a:rPr lang="zh-CN" altLang="en-US" noProof="1"/>
              <a:t>单击此处编辑母版标题样式</a:t>
            </a:r>
            <a:endParaRPr lang="en-US" noProof="1"/>
          </a:p>
        </p:txBody>
      </p:sp>
      <p:sp>
        <p:nvSpPr>
          <p:cNvPr id="3" name="Text Placeholder 2"/>
          <p:cNvSpPr>
            <a:spLocks noGrp="1"/>
          </p:cNvSpPr>
          <p:nvPr>
            <p:ph type="body" idx="1"/>
          </p:nvPr>
        </p:nvSpPr>
        <p:spPr>
          <a:xfrm>
            <a:off x="1154954" y="26109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编辑母版文本样式</a:t>
            </a:r>
          </a:p>
        </p:txBody>
      </p:sp>
      <p:sp>
        <p:nvSpPr>
          <p:cNvPr id="16" name="Text Placeholder 3"/>
          <p:cNvSpPr>
            <a:spLocks noGrp="1"/>
          </p:cNvSpPr>
          <p:nvPr>
            <p:ph type="body" sz="half" idx="15"/>
          </p:nvPr>
        </p:nvSpPr>
        <p:spPr>
          <a:xfrm>
            <a:off x="1154954" y="3187261"/>
            <a:ext cx="3129168" cy="2839796"/>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noProof="1"/>
              <a:t>编辑母版文本样式</a:t>
            </a:r>
          </a:p>
        </p:txBody>
      </p:sp>
      <p:sp>
        <p:nvSpPr>
          <p:cNvPr id="5" name="Text Placeholder 4"/>
          <p:cNvSpPr>
            <a:spLocks noGrp="1"/>
          </p:cNvSpPr>
          <p:nvPr>
            <p:ph type="body" sz="quarter" idx="3"/>
          </p:nvPr>
        </p:nvSpPr>
        <p:spPr>
          <a:xfrm>
            <a:off x="4512721" y="2610999"/>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编辑母版文本样式</a:t>
            </a:r>
          </a:p>
        </p:txBody>
      </p:sp>
      <p:sp>
        <p:nvSpPr>
          <p:cNvPr id="19" name="Text Placeholder 3"/>
          <p:cNvSpPr>
            <a:spLocks noGrp="1"/>
          </p:cNvSpPr>
          <p:nvPr>
            <p:ph type="body" sz="half" idx="16"/>
          </p:nvPr>
        </p:nvSpPr>
        <p:spPr>
          <a:xfrm>
            <a:off x="4512721" y="3187261"/>
            <a:ext cx="3145380" cy="2839795"/>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noProof="1"/>
              <a:t>编辑母版文本样式</a:t>
            </a:r>
          </a:p>
        </p:txBody>
      </p:sp>
      <p:sp>
        <p:nvSpPr>
          <p:cNvPr id="14" name="Text Placeholder 4"/>
          <p:cNvSpPr>
            <a:spLocks noGrp="1"/>
          </p:cNvSpPr>
          <p:nvPr>
            <p:ph type="body" sz="quarter" idx="13"/>
          </p:nvPr>
        </p:nvSpPr>
        <p:spPr>
          <a:xfrm>
            <a:off x="7886701" y="2603500"/>
            <a:ext cx="315744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编辑母版文本样式</a:t>
            </a:r>
          </a:p>
        </p:txBody>
      </p:sp>
      <p:sp>
        <p:nvSpPr>
          <p:cNvPr id="20" name="Text Placeholder 3"/>
          <p:cNvSpPr>
            <a:spLocks noGrp="1"/>
          </p:cNvSpPr>
          <p:nvPr>
            <p:ph type="body" sz="half" idx="17"/>
          </p:nvPr>
        </p:nvSpPr>
        <p:spPr>
          <a:xfrm>
            <a:off x="7886700" y="3187261"/>
            <a:ext cx="3161029" cy="2839794"/>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noProof="1"/>
              <a:t>编辑母版文本样式</a:t>
            </a:r>
          </a:p>
        </p:txBody>
      </p:sp>
      <p:sp>
        <p:nvSpPr>
          <p:cNvPr id="11" name="Date Placeholder 6">
            <a:extLst>
              <a:ext uri="{FF2B5EF4-FFF2-40B4-BE49-F238E27FC236}"/>
            </a:extLst>
          </p:cNvPr>
          <p:cNvSpPr>
            <a:spLocks noGrp="1"/>
          </p:cNvSpPr>
          <p:nvPr>
            <p:ph type="dt" sz="half" idx="18"/>
          </p:nvPr>
        </p:nvSpPr>
        <p:spPr/>
        <p:txBody>
          <a:bodyPr/>
          <a:lstStyle>
            <a:lvl1pPr>
              <a:defRPr/>
            </a:lvl1pPr>
          </a:lstStyle>
          <a:p>
            <a:pPr>
              <a:defRPr/>
            </a:pPr>
            <a:endParaRPr lang="en-US" altLang="zh-CN"/>
          </a:p>
        </p:txBody>
      </p:sp>
      <p:sp>
        <p:nvSpPr>
          <p:cNvPr id="12" name="Footer Placeholder 7">
            <a:extLst>
              <a:ext uri="{FF2B5EF4-FFF2-40B4-BE49-F238E27FC236}"/>
            </a:extLst>
          </p:cNvPr>
          <p:cNvSpPr>
            <a:spLocks noGrp="1"/>
          </p:cNvSpPr>
          <p:nvPr>
            <p:ph type="ftr" sz="quarter" idx="19"/>
          </p:nvPr>
        </p:nvSpPr>
        <p:spPr/>
        <p:txBody>
          <a:bodyPr/>
          <a:lstStyle>
            <a:lvl1pPr>
              <a:defRPr/>
            </a:lvl1pPr>
          </a:lstStyle>
          <a:p>
            <a:pPr>
              <a:defRPr/>
            </a:pPr>
            <a:endParaRPr lang="en-US" altLang="zh-CN"/>
          </a:p>
        </p:txBody>
      </p:sp>
      <p:sp>
        <p:nvSpPr>
          <p:cNvPr id="13" name="Slide Number Placeholder 8">
            <a:extLst>
              <a:ext uri="{FF2B5EF4-FFF2-40B4-BE49-F238E27FC236}"/>
            </a:extLst>
          </p:cNvPr>
          <p:cNvSpPr>
            <a:spLocks noGrp="1"/>
          </p:cNvSpPr>
          <p:nvPr>
            <p:ph type="sldNum" sz="quarter" idx="20"/>
          </p:nvPr>
        </p:nvSpPr>
        <p:spPr/>
        <p:txBody>
          <a:bodyPr/>
          <a:lstStyle>
            <a:lvl1pPr>
              <a:defRPr smtClean="0"/>
            </a:lvl1pPr>
          </a:lstStyle>
          <a:p>
            <a:pPr>
              <a:defRPr/>
            </a:pPr>
            <a:fld id="{4F756205-4786-3347-A176-953A42703442}" type="slidenum">
              <a:rPr lang="en-US" altLang="zh-CN"/>
              <a:pPr>
                <a:defRPr/>
              </a:pPr>
              <a:t>‹#›</a:t>
            </a:fld>
            <a:endParaRPr lang="en-US" altLang="zh-CN"/>
          </a:p>
        </p:txBody>
      </p:sp>
    </p:spTree>
    <p:extLst>
      <p:ext uri="{BB962C8B-B14F-4D97-AF65-F5344CB8AC3E}">
        <p14:creationId xmlns:p14="http://schemas.microsoft.com/office/powerpoint/2010/main" val="42573189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图片栏">
    <p:spTree>
      <p:nvGrpSpPr>
        <p:cNvPr id="1" name=""/>
        <p:cNvGrpSpPr/>
        <p:nvPr/>
      </p:nvGrpSpPr>
      <p:grpSpPr>
        <a:xfrm>
          <a:off x="0" y="0"/>
          <a:ext cx="0" cy="0"/>
          <a:chOff x="0" y="0"/>
          <a:chExt cx="0" cy="0"/>
        </a:xfrm>
      </p:grpSpPr>
      <p:cxnSp>
        <p:nvCxnSpPr>
          <p:cNvPr id="12" name="Straight Connector 20">
            <a:extLst>
              <a:ext uri="{FF2B5EF4-FFF2-40B4-BE49-F238E27FC236}"/>
            </a:extLst>
          </p:cNvPr>
          <p:cNvCxnSpPr/>
          <p:nvPr/>
        </p:nvCxnSpPr>
        <p:spPr>
          <a:xfrm>
            <a:off x="4405313" y="2570163"/>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24">
            <a:extLst>
              <a:ext uri="{FF2B5EF4-FFF2-40B4-BE49-F238E27FC236}"/>
            </a:extLst>
          </p:cNvPr>
          <p:cNvCxnSpPr/>
          <p:nvPr/>
        </p:nvCxnSpPr>
        <p:spPr>
          <a:xfrm>
            <a:off x="7797800" y="2570163"/>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3600"/>
            </a:lvl1pPr>
          </a:lstStyle>
          <a:p>
            <a:r>
              <a:rPr lang="zh-CN" altLang="en-US" noProof="1"/>
              <a:t>单击此处编辑母版标题样式</a:t>
            </a:r>
            <a:endParaRPr lang="en-US" noProof="1"/>
          </a:p>
        </p:txBody>
      </p:sp>
      <p:sp>
        <p:nvSpPr>
          <p:cNvPr id="3" name="Text Placeholder 2"/>
          <p:cNvSpPr>
            <a:spLocks noGrp="1"/>
          </p:cNvSpPr>
          <p:nvPr>
            <p:ph type="body" idx="1"/>
          </p:nvPr>
        </p:nvSpPr>
        <p:spPr>
          <a:xfrm>
            <a:off x="1154954" y="4532844"/>
            <a:ext cx="3020744" cy="576263"/>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编辑母版文本样式</a:t>
            </a:r>
          </a:p>
        </p:txBody>
      </p:sp>
      <p:sp>
        <p:nvSpPr>
          <p:cNvPr id="29" name="Picture Placeholder 2"/>
          <p:cNvSpPr>
            <a:spLocks noGrp="1" noChangeAspect="1"/>
          </p:cNvSpPr>
          <p:nvPr>
            <p:ph type="pic" idx="15"/>
          </p:nvPr>
        </p:nvSpPr>
        <p:spPr>
          <a:xfrm>
            <a:off x="1334552" y="2611246"/>
            <a:ext cx="2691242" cy="1583764"/>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noProof="0"/>
              <a:t>单击图标添加图片</a:t>
            </a:r>
            <a:endParaRPr lang="en-US" noProof="0" dirty="0"/>
          </a:p>
        </p:txBody>
      </p:sp>
      <p:sp>
        <p:nvSpPr>
          <p:cNvPr id="22" name="Text Placeholder 3"/>
          <p:cNvSpPr>
            <a:spLocks noGrp="1"/>
          </p:cNvSpPr>
          <p:nvPr>
            <p:ph type="body" sz="half" idx="18"/>
          </p:nvPr>
        </p:nvSpPr>
        <p:spPr>
          <a:xfrm>
            <a:off x="1154953" y="5109107"/>
            <a:ext cx="3020745" cy="91794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noProof="1"/>
              <a:t>编辑母版文本样式</a:t>
            </a:r>
          </a:p>
        </p:txBody>
      </p:sp>
      <p:sp>
        <p:nvSpPr>
          <p:cNvPr id="5" name="Text Placeholder 4"/>
          <p:cNvSpPr>
            <a:spLocks noGrp="1"/>
          </p:cNvSpPr>
          <p:nvPr>
            <p:ph type="body" sz="quarter" idx="3"/>
          </p:nvPr>
        </p:nvSpPr>
        <p:spPr>
          <a:xfrm>
            <a:off x="4568865"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编辑母版文本样式</a:t>
            </a:r>
          </a:p>
        </p:txBody>
      </p:sp>
      <p:sp>
        <p:nvSpPr>
          <p:cNvPr id="30" name="Picture Placeholder 2"/>
          <p:cNvSpPr>
            <a:spLocks noGrp="1" noChangeAspect="1"/>
          </p:cNvSpPr>
          <p:nvPr>
            <p:ph type="pic" idx="21"/>
          </p:nvPr>
        </p:nvSpPr>
        <p:spPr>
          <a:xfrm>
            <a:off x="4748463" y="2642840"/>
            <a:ext cx="2691242" cy="155217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noProof="0"/>
              <a:t>单击图标添加图片</a:t>
            </a:r>
            <a:endParaRPr lang="en-US" noProof="0" dirty="0"/>
          </a:p>
        </p:txBody>
      </p:sp>
      <p:sp>
        <p:nvSpPr>
          <p:cNvPr id="23" name="Text Placeholder 3"/>
          <p:cNvSpPr>
            <a:spLocks noGrp="1"/>
          </p:cNvSpPr>
          <p:nvPr>
            <p:ph type="body" sz="half" idx="19"/>
          </p:nvPr>
        </p:nvSpPr>
        <p:spPr>
          <a:xfrm>
            <a:off x="4568865" y="5109107"/>
            <a:ext cx="3050438" cy="92140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noProof="1"/>
              <a:t>编辑母版文本样式</a:t>
            </a:r>
          </a:p>
        </p:txBody>
      </p:sp>
      <p:sp>
        <p:nvSpPr>
          <p:cNvPr id="14" name="Text Placeholder 4"/>
          <p:cNvSpPr>
            <a:spLocks noGrp="1"/>
          </p:cNvSpPr>
          <p:nvPr>
            <p:ph type="body" sz="quarter" idx="13"/>
          </p:nvPr>
        </p:nvSpPr>
        <p:spPr>
          <a:xfrm>
            <a:off x="7983434"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编辑母版文本样式</a:t>
            </a:r>
          </a:p>
        </p:txBody>
      </p:sp>
      <p:sp>
        <p:nvSpPr>
          <p:cNvPr id="31" name="Picture Placeholder 2"/>
          <p:cNvSpPr>
            <a:spLocks noGrp="1" noChangeAspect="1"/>
          </p:cNvSpPr>
          <p:nvPr>
            <p:ph type="pic" idx="22"/>
          </p:nvPr>
        </p:nvSpPr>
        <p:spPr>
          <a:xfrm>
            <a:off x="8163031" y="2618992"/>
            <a:ext cx="2691242" cy="1576018"/>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noProof="0"/>
              <a:t>单击图标添加图片</a:t>
            </a:r>
            <a:endParaRPr lang="en-US" noProof="0" dirty="0"/>
          </a:p>
        </p:txBody>
      </p:sp>
      <p:sp>
        <p:nvSpPr>
          <p:cNvPr id="24" name="Text Placeholder 3"/>
          <p:cNvSpPr>
            <a:spLocks noGrp="1"/>
          </p:cNvSpPr>
          <p:nvPr>
            <p:ph type="body" sz="half" idx="20"/>
          </p:nvPr>
        </p:nvSpPr>
        <p:spPr>
          <a:xfrm>
            <a:off x="7983434" y="5109107"/>
            <a:ext cx="3054127" cy="896341"/>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noProof="1"/>
              <a:t>编辑母版文本样式</a:t>
            </a:r>
          </a:p>
        </p:txBody>
      </p:sp>
      <p:sp>
        <p:nvSpPr>
          <p:cNvPr id="15" name="Date Placeholder 6">
            <a:extLst>
              <a:ext uri="{FF2B5EF4-FFF2-40B4-BE49-F238E27FC236}"/>
            </a:extLst>
          </p:cNvPr>
          <p:cNvSpPr>
            <a:spLocks noGrp="1"/>
          </p:cNvSpPr>
          <p:nvPr>
            <p:ph type="dt" sz="half" idx="23"/>
          </p:nvPr>
        </p:nvSpPr>
        <p:spPr/>
        <p:txBody>
          <a:bodyPr/>
          <a:lstStyle>
            <a:lvl1pPr>
              <a:defRPr/>
            </a:lvl1pPr>
          </a:lstStyle>
          <a:p>
            <a:pPr>
              <a:defRPr/>
            </a:pPr>
            <a:endParaRPr lang="en-US" altLang="zh-CN"/>
          </a:p>
        </p:txBody>
      </p:sp>
      <p:sp>
        <p:nvSpPr>
          <p:cNvPr id="16" name="Footer Placeholder 7">
            <a:extLst>
              <a:ext uri="{FF2B5EF4-FFF2-40B4-BE49-F238E27FC236}"/>
            </a:extLst>
          </p:cNvPr>
          <p:cNvSpPr>
            <a:spLocks noGrp="1"/>
          </p:cNvSpPr>
          <p:nvPr>
            <p:ph type="ftr" sz="quarter" idx="24"/>
          </p:nvPr>
        </p:nvSpPr>
        <p:spPr/>
        <p:txBody>
          <a:bodyPr/>
          <a:lstStyle>
            <a:lvl1pPr>
              <a:defRPr/>
            </a:lvl1pPr>
          </a:lstStyle>
          <a:p>
            <a:pPr>
              <a:defRPr/>
            </a:pPr>
            <a:endParaRPr lang="en-US" altLang="zh-CN"/>
          </a:p>
        </p:txBody>
      </p:sp>
      <p:sp>
        <p:nvSpPr>
          <p:cNvPr id="17" name="Slide Number Placeholder 8">
            <a:extLst>
              <a:ext uri="{FF2B5EF4-FFF2-40B4-BE49-F238E27FC236}"/>
            </a:extLst>
          </p:cNvPr>
          <p:cNvSpPr>
            <a:spLocks noGrp="1"/>
          </p:cNvSpPr>
          <p:nvPr>
            <p:ph type="sldNum" sz="quarter" idx="25"/>
          </p:nvPr>
        </p:nvSpPr>
        <p:spPr/>
        <p:txBody>
          <a:bodyPr/>
          <a:lstStyle>
            <a:lvl1pPr>
              <a:defRPr smtClean="0"/>
            </a:lvl1pPr>
          </a:lstStyle>
          <a:p>
            <a:pPr>
              <a:defRPr/>
            </a:pPr>
            <a:fld id="{3434D417-A4E0-B049-8B9D-167E7718E4E7}" type="slidenum">
              <a:rPr lang="en-US" altLang="zh-CN"/>
              <a:pPr>
                <a:defRPr/>
              </a:pPr>
              <a:t>‹#›</a:t>
            </a:fld>
            <a:endParaRPr lang="en-US" altLang="zh-CN"/>
          </a:p>
        </p:txBody>
      </p:sp>
    </p:spTree>
    <p:extLst>
      <p:ext uri="{BB962C8B-B14F-4D97-AF65-F5344CB8AC3E}">
        <p14:creationId xmlns:p14="http://schemas.microsoft.com/office/powerpoint/2010/main" val="37633567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rtlCol="0">
            <a:noAutofit/>
          </a:bodyPr>
          <a:lstStyle/>
          <a:p>
            <a:r>
              <a:rPr lang="zh-CN" altLang="en-US" noProof="1"/>
              <a:t>单击此处编辑母版标题样式</a:t>
            </a:r>
            <a:endParaRPr lang="en-US" noProof="1"/>
          </a:p>
        </p:txBody>
      </p:sp>
      <p:sp>
        <p:nvSpPr>
          <p:cNvPr id="3" name="Vertical Text Placeholder 2"/>
          <p:cNvSpPr>
            <a:spLocks noGrp="1"/>
          </p:cNvSpPr>
          <p:nvPr>
            <p:ph type="body" orient="vert" idx="1"/>
          </p:nvPr>
        </p:nvSpPr>
        <p:spPr>
          <a:xfrm>
            <a:off x="1154954" y="2603500"/>
            <a:ext cx="8825659" cy="3416300"/>
          </a:xfrm>
        </p:spPr>
        <p:txBody>
          <a:bodyPr vert="eaVert"/>
          <a:lstStyle/>
          <a:p>
            <a:pPr lvl="0"/>
            <a:r>
              <a:rPr lang="zh-CN" altLang="en-US" noProof="1"/>
              <a:t>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endParaRPr lang="en-US" noProof="1"/>
          </a:p>
        </p:txBody>
      </p:sp>
      <p:sp>
        <p:nvSpPr>
          <p:cNvPr id="4" name="Footer Placeholder 4">
            <a:extLst>
              <a:ext uri="{FF2B5EF4-FFF2-40B4-BE49-F238E27FC236}"/>
            </a:extLst>
          </p:cNvPr>
          <p:cNvSpPr>
            <a:spLocks noGrp="1"/>
          </p:cNvSpPr>
          <p:nvPr>
            <p:ph type="ftr" sz="quarter" idx="10"/>
          </p:nvPr>
        </p:nvSpPr>
        <p:spPr/>
        <p:txBody>
          <a:bodyPr/>
          <a:lstStyle>
            <a:lvl1pPr>
              <a:defRPr/>
            </a:lvl1pPr>
          </a:lstStyle>
          <a:p>
            <a:pPr>
              <a:defRPr/>
            </a:pPr>
            <a:endParaRPr lang="en-US" altLang="zh-CN"/>
          </a:p>
        </p:txBody>
      </p:sp>
      <p:sp>
        <p:nvSpPr>
          <p:cNvPr id="5" name="Date Placeholder 3">
            <a:extLst>
              <a:ext uri="{FF2B5EF4-FFF2-40B4-BE49-F238E27FC236}"/>
            </a:extLst>
          </p:cNvPr>
          <p:cNvSpPr>
            <a:spLocks noGrp="1"/>
          </p:cNvSpPr>
          <p:nvPr>
            <p:ph type="dt" sz="half" idx="11"/>
          </p:nvPr>
        </p:nvSpPr>
        <p:spPr/>
        <p:txBody>
          <a:bodyPr/>
          <a:lstStyle>
            <a:lvl1pPr>
              <a:defRPr/>
            </a:lvl1pPr>
          </a:lstStyle>
          <a:p>
            <a:pPr>
              <a:defRPr/>
            </a:pPr>
            <a:endParaRPr lang="en-US" altLang="zh-CN"/>
          </a:p>
        </p:txBody>
      </p:sp>
      <p:sp>
        <p:nvSpPr>
          <p:cNvPr id="6" name="Slide Number Placeholder 5">
            <a:extLst>
              <a:ext uri="{FF2B5EF4-FFF2-40B4-BE49-F238E27FC236}"/>
            </a:extLst>
          </p:cNvPr>
          <p:cNvSpPr>
            <a:spLocks noGrp="1"/>
          </p:cNvSpPr>
          <p:nvPr>
            <p:ph type="sldNum" sz="quarter" idx="12"/>
          </p:nvPr>
        </p:nvSpPr>
        <p:spPr/>
        <p:txBody>
          <a:bodyPr/>
          <a:lstStyle>
            <a:lvl1pPr>
              <a:defRPr/>
            </a:lvl1pPr>
          </a:lstStyle>
          <a:p>
            <a:pPr>
              <a:defRPr/>
            </a:pPr>
            <a:fld id="{C90FD4DD-DCA8-AB44-BB09-B00FA9BF6D3B}" type="slidenum">
              <a:rPr lang="en-US" altLang="zh-CN"/>
              <a:pPr>
                <a:defRPr/>
              </a:pPr>
              <a:t>‹#›</a:t>
            </a:fld>
            <a:endParaRPr lang="en-US" altLang="zh-CN"/>
          </a:p>
        </p:txBody>
      </p:sp>
    </p:spTree>
    <p:extLst>
      <p:ext uri="{BB962C8B-B14F-4D97-AF65-F5344CB8AC3E}">
        <p14:creationId xmlns:p14="http://schemas.microsoft.com/office/powerpoint/2010/main" val="7870418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竖排标题与文本">
    <p:spTree>
      <p:nvGrpSpPr>
        <p:cNvPr id="1" name=""/>
        <p:cNvGrpSpPr/>
        <p:nvPr/>
      </p:nvGrpSpPr>
      <p:grpSpPr>
        <a:xfrm>
          <a:off x="0" y="0"/>
          <a:ext cx="0" cy="0"/>
          <a:chOff x="0" y="0"/>
          <a:chExt cx="0" cy="0"/>
        </a:xfrm>
      </p:grpSpPr>
      <p:grpSp>
        <p:nvGrpSpPr>
          <p:cNvPr id="4" name="Group 6"/>
          <p:cNvGrpSpPr>
            <a:grpSpLocks/>
          </p:cNvGrpSpPr>
          <p:nvPr/>
        </p:nvGrpSpPr>
        <p:grpSpPr bwMode="auto">
          <a:xfrm>
            <a:off x="0" y="0"/>
            <a:ext cx="12192000" cy="6858000"/>
            <a:chOff x="0" y="0"/>
            <a:chExt cx="12192000" cy="6858000"/>
          </a:xfrm>
        </p:grpSpPr>
        <p:sp>
          <p:nvSpPr>
            <p:cNvPr id="5" name="Rectangle 10">
              <a:extLst>
                <a:ext uri="{FF2B5EF4-FFF2-40B4-BE49-F238E27FC236}"/>
              </a:extLst>
            </p:cNvPr>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14">
              <a:extLst>
                <a:ext uri="{FF2B5EF4-FFF2-40B4-BE49-F238E27FC236}"/>
              </a:extLst>
            </p:cNvPr>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15">
              <a:extLst>
                <a:ext uri="{FF2B5EF4-FFF2-40B4-BE49-F238E27FC236}"/>
              </a:extLst>
            </p:cNvPr>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16">
              <a:extLst>
                <a:ext uri="{FF2B5EF4-FFF2-40B4-BE49-F238E27FC236}"/>
              </a:extLst>
            </p:cNvPr>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18">
              <a:extLst>
                <a:ext uri="{FF2B5EF4-FFF2-40B4-BE49-F238E27FC236}"/>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19">
              <a:extLst>
                <a:ext uri="{FF2B5EF4-FFF2-40B4-BE49-F238E27FC236}"/>
              </a:extLst>
            </p:cNvPr>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20">
              <a:extLst>
                <a:ext uri="{FF2B5EF4-FFF2-40B4-BE49-F238E27FC236}"/>
              </a:extLst>
            </p:cNvPr>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a:extLst>
                <a:ext uri="{FF2B5EF4-FFF2-40B4-BE49-F238E27FC236}"/>
              </a:extLst>
            </p:cNvPr>
            <p:cNvSpPr>
              <a:spLocks noChangeArrowheads="1"/>
            </p:cNvSpPr>
            <p:nvPr/>
          </p:nvSpPr>
          <p:spPr bwMode="auto">
            <a:xfrm rot="5101749">
              <a:off x="6293645" y="4577556"/>
              <a:ext cx="3300412" cy="441325"/>
            </a:xfrm>
            <a:custGeom>
              <a:avLst/>
              <a:gdLst>
                <a:gd name="T0" fmla="*/ 85 w 10000"/>
                <a:gd name="T1" fmla="*/ 2532 h 5291"/>
                <a:gd name="T2" fmla="*/ 9958 w 10000"/>
                <a:gd name="T3" fmla="*/ 5291 h 5291"/>
                <a:gd name="T4" fmla="*/ 10000 w 10000"/>
                <a:gd name="T5" fmla="*/ 0 h 5291"/>
                <a:gd name="T6" fmla="*/ 9667 w 10000"/>
                <a:gd name="T7" fmla="*/ 204 h 5291"/>
                <a:gd name="T8" fmla="*/ 9334 w 10000"/>
                <a:gd name="T9" fmla="*/ 400 h 5291"/>
                <a:gd name="T10" fmla="*/ 9001 w 10000"/>
                <a:gd name="T11" fmla="*/ 590 h 5291"/>
                <a:gd name="T12" fmla="*/ 8667 w 10000"/>
                <a:gd name="T13" fmla="*/ 753 h 5291"/>
                <a:gd name="T14" fmla="*/ 8333 w 10000"/>
                <a:gd name="T15" fmla="*/ 917 h 5291"/>
                <a:gd name="T16" fmla="*/ 7999 w 10000"/>
                <a:gd name="T17" fmla="*/ 1071 h 5291"/>
                <a:gd name="T18" fmla="*/ 7669 w 10000"/>
                <a:gd name="T19" fmla="*/ 1202 h 5291"/>
                <a:gd name="T20" fmla="*/ 7333 w 10000"/>
                <a:gd name="T21" fmla="*/ 1325 h 5291"/>
                <a:gd name="T22" fmla="*/ 7000 w 10000"/>
                <a:gd name="T23" fmla="*/ 1440 h 5291"/>
                <a:gd name="T24" fmla="*/ 6673 w 10000"/>
                <a:gd name="T25" fmla="*/ 1538 h 5291"/>
                <a:gd name="T26" fmla="*/ 6340 w 10000"/>
                <a:gd name="T27" fmla="*/ 1636 h 5291"/>
                <a:gd name="T28" fmla="*/ 6013 w 10000"/>
                <a:gd name="T29" fmla="*/ 1719 h 5291"/>
                <a:gd name="T30" fmla="*/ 5686 w 10000"/>
                <a:gd name="T31" fmla="*/ 1784 h 5291"/>
                <a:gd name="T32" fmla="*/ 5359 w 10000"/>
                <a:gd name="T33" fmla="*/ 1850 h 5291"/>
                <a:gd name="T34" fmla="*/ 5036 w 10000"/>
                <a:gd name="T35" fmla="*/ 1906 h 5291"/>
                <a:gd name="T36" fmla="*/ 4717 w 10000"/>
                <a:gd name="T37" fmla="*/ 1948 h 5291"/>
                <a:gd name="T38" fmla="*/ 4396 w 10000"/>
                <a:gd name="T39" fmla="*/ 1980 h 5291"/>
                <a:gd name="T40" fmla="*/ 4079 w 10000"/>
                <a:gd name="T41" fmla="*/ 2013 h 5291"/>
                <a:gd name="T42" fmla="*/ 3766 w 10000"/>
                <a:gd name="T43" fmla="*/ 2029 h 5291"/>
                <a:gd name="T44" fmla="*/ 3454 w 10000"/>
                <a:gd name="T45" fmla="*/ 2046 h 5291"/>
                <a:gd name="T46" fmla="*/ 3145 w 10000"/>
                <a:gd name="T47" fmla="*/ 2053 h 5291"/>
                <a:gd name="T48" fmla="*/ 2839 w 10000"/>
                <a:gd name="T49" fmla="*/ 2046 h 5291"/>
                <a:gd name="T50" fmla="*/ 2537 w 10000"/>
                <a:gd name="T51" fmla="*/ 2046 h 5291"/>
                <a:gd name="T52" fmla="*/ 2238 w 10000"/>
                <a:gd name="T53" fmla="*/ 2029 h 5291"/>
                <a:gd name="T54" fmla="*/ 1943 w 10000"/>
                <a:gd name="T55" fmla="*/ 2004 h 5291"/>
                <a:gd name="T56" fmla="*/ 1653 w 10000"/>
                <a:gd name="T57" fmla="*/ 1980 h 5291"/>
                <a:gd name="T58" fmla="*/ 1368 w 10000"/>
                <a:gd name="T59" fmla="*/ 1955 h 5291"/>
                <a:gd name="T60" fmla="*/ 1085 w 10000"/>
                <a:gd name="T61" fmla="*/ 1915 h 5291"/>
                <a:gd name="T62" fmla="*/ 806 w 10000"/>
                <a:gd name="T63" fmla="*/ 1873 h 5291"/>
                <a:gd name="T64" fmla="*/ 533 w 10000"/>
                <a:gd name="T65" fmla="*/ 1833 h 5291"/>
                <a:gd name="T66" fmla="*/ 0 w 10000"/>
                <a:gd name="T67" fmla="*/ 1726 h 5291"/>
                <a:gd name="T68" fmla="*/ 85 w 10000"/>
                <a:gd name="T69" fmla="*/ 2532 h 5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sp>
          <p:nvSpPr>
            <p:cNvPr id="13" name="Rectangle 12">
              <a:extLst>
                <a:ext uri="{FF2B5EF4-FFF2-40B4-BE49-F238E27FC236}"/>
              </a:extLst>
            </p:cNvPr>
            <p:cNvSpPr/>
            <p:nvPr/>
          </p:nvSpPr>
          <p:spPr>
            <a:xfrm>
              <a:off x="414338" y="401638"/>
              <a:ext cx="6511925" cy="60547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a:extLst>
                <a:ext uri="{FF2B5EF4-FFF2-40B4-BE49-F238E27FC236}"/>
              </a:extLst>
            </p:cNvPr>
            <p:cNvSpPr>
              <a:spLocks noChangeArrowheads="1"/>
            </p:cNvSpPr>
            <p:nvPr/>
          </p:nvSpPr>
          <p:spPr bwMode="auto">
            <a:xfrm rot="5400000">
              <a:off x="4448175" y="2801938"/>
              <a:ext cx="6054725" cy="1254125"/>
            </a:xfrm>
            <a:custGeom>
              <a:avLst/>
              <a:gdLst>
                <a:gd name="T0" fmla="*/ 0 w 10000"/>
                <a:gd name="T1" fmla="*/ 0 h 8000"/>
                <a:gd name="T2" fmla="*/ 0 w 10000"/>
                <a:gd name="T3" fmla="*/ 7970 h 8000"/>
                <a:gd name="T4" fmla="*/ 10000 w 10000"/>
                <a:gd name="T5" fmla="*/ 8000 h 8000"/>
                <a:gd name="T6" fmla="*/ 10000 w 10000"/>
                <a:gd name="T7" fmla="*/ 7 h 8000"/>
                <a:gd name="T8" fmla="*/ 9773 w 10000"/>
                <a:gd name="T9" fmla="*/ 156 h 8000"/>
                <a:gd name="T10" fmla="*/ 9547 w 10000"/>
                <a:gd name="T11" fmla="*/ 298 h 8000"/>
                <a:gd name="T12" fmla="*/ 9320 w 10000"/>
                <a:gd name="T13" fmla="*/ 437 h 8000"/>
                <a:gd name="T14" fmla="*/ 9092 w 10000"/>
                <a:gd name="T15" fmla="*/ 556 h 8000"/>
                <a:gd name="T16" fmla="*/ 8865 w 10000"/>
                <a:gd name="T17" fmla="*/ 676 h 8000"/>
                <a:gd name="T18" fmla="*/ 8637 w 10000"/>
                <a:gd name="T19" fmla="*/ 788 h 8000"/>
                <a:gd name="T20" fmla="*/ 8412 w 10000"/>
                <a:gd name="T21" fmla="*/ 884 h 8000"/>
                <a:gd name="T22" fmla="*/ 8184 w 10000"/>
                <a:gd name="T23" fmla="*/ 975 h 8000"/>
                <a:gd name="T24" fmla="*/ 7957 w 10000"/>
                <a:gd name="T25" fmla="*/ 1058 h 8000"/>
                <a:gd name="T26" fmla="*/ 7734 w 10000"/>
                <a:gd name="T27" fmla="*/ 1130 h 8000"/>
                <a:gd name="T28" fmla="*/ 7508 w 10000"/>
                <a:gd name="T29" fmla="*/ 1202 h 8000"/>
                <a:gd name="T30" fmla="*/ 7285 w 10000"/>
                <a:gd name="T31" fmla="*/ 1262 h 8000"/>
                <a:gd name="T32" fmla="*/ 7062 w 10000"/>
                <a:gd name="T33" fmla="*/ 1309 h 8000"/>
                <a:gd name="T34" fmla="*/ 6840 w 10000"/>
                <a:gd name="T35" fmla="*/ 1358 h 8000"/>
                <a:gd name="T36" fmla="*/ 6620 w 10000"/>
                <a:gd name="T37" fmla="*/ 1399 h 8000"/>
                <a:gd name="T38" fmla="*/ 6402 w 10000"/>
                <a:gd name="T39" fmla="*/ 1428 h 8000"/>
                <a:gd name="T40" fmla="*/ 6184 w 10000"/>
                <a:gd name="T41" fmla="*/ 1453 h 8000"/>
                <a:gd name="T42" fmla="*/ 5968 w 10000"/>
                <a:gd name="T43" fmla="*/ 1477 h 8000"/>
                <a:gd name="T44" fmla="*/ 5755 w 10000"/>
                <a:gd name="T45" fmla="*/ 1488 h 8000"/>
                <a:gd name="T46" fmla="*/ 5542 w 10000"/>
                <a:gd name="T47" fmla="*/ 1500 h 8000"/>
                <a:gd name="T48" fmla="*/ 5332 w 10000"/>
                <a:gd name="T49" fmla="*/ 1506 h 8000"/>
                <a:gd name="T50" fmla="*/ 5124 w 10000"/>
                <a:gd name="T51" fmla="*/ 1500 h 8000"/>
                <a:gd name="T52" fmla="*/ 4918 w 10000"/>
                <a:gd name="T53" fmla="*/ 1500 h 8000"/>
                <a:gd name="T54" fmla="*/ 4714 w 10000"/>
                <a:gd name="T55" fmla="*/ 1488 h 8000"/>
                <a:gd name="T56" fmla="*/ 4514 w 10000"/>
                <a:gd name="T57" fmla="*/ 1470 h 8000"/>
                <a:gd name="T58" fmla="*/ 4316 w 10000"/>
                <a:gd name="T59" fmla="*/ 1453 h 8000"/>
                <a:gd name="T60" fmla="*/ 4122 w 10000"/>
                <a:gd name="T61" fmla="*/ 1434 h 8000"/>
                <a:gd name="T62" fmla="*/ 3929 w 10000"/>
                <a:gd name="T63" fmla="*/ 1405 h 8000"/>
                <a:gd name="T64" fmla="*/ 3739 w 10000"/>
                <a:gd name="T65" fmla="*/ 1374 h 8000"/>
                <a:gd name="T66" fmla="*/ 3553 w 10000"/>
                <a:gd name="T67" fmla="*/ 1346 h 8000"/>
                <a:gd name="T68" fmla="*/ 3190 w 10000"/>
                <a:gd name="T69" fmla="*/ 1267 h 8000"/>
                <a:gd name="T70" fmla="*/ 2842 w 10000"/>
                <a:gd name="T71" fmla="*/ 1183 h 8000"/>
                <a:gd name="T72" fmla="*/ 2508 w 10000"/>
                <a:gd name="T73" fmla="*/ 1095 h 8000"/>
                <a:gd name="T74" fmla="*/ 2192 w 10000"/>
                <a:gd name="T75" fmla="*/ 998 h 8000"/>
                <a:gd name="T76" fmla="*/ 1890 w 10000"/>
                <a:gd name="T77" fmla="*/ 897 h 8000"/>
                <a:gd name="T78" fmla="*/ 1610 w 10000"/>
                <a:gd name="T79" fmla="*/ 788 h 8000"/>
                <a:gd name="T80" fmla="*/ 1347 w 10000"/>
                <a:gd name="T81" fmla="*/ 681 h 8000"/>
                <a:gd name="T82" fmla="*/ 1105 w 10000"/>
                <a:gd name="T83" fmla="*/ 574 h 8000"/>
                <a:gd name="T84" fmla="*/ 883 w 10000"/>
                <a:gd name="T85" fmla="*/ 473 h 8000"/>
                <a:gd name="T86" fmla="*/ 686 w 10000"/>
                <a:gd name="T87" fmla="*/ 377 h 8000"/>
                <a:gd name="T88" fmla="*/ 508 w 10000"/>
                <a:gd name="T89" fmla="*/ 286 h 8000"/>
                <a:gd name="T90" fmla="*/ 358 w 10000"/>
                <a:gd name="T91" fmla="*/ 210 h 8000"/>
                <a:gd name="T92" fmla="*/ 232 w 10000"/>
                <a:gd name="T93" fmla="*/ 138 h 8000"/>
                <a:gd name="T94" fmla="*/ 59 w 10000"/>
                <a:gd name="T95" fmla="*/ 35 h 8000"/>
                <a:gd name="T96" fmla="*/ 0 w 10000"/>
                <a:gd name="T97" fmla="*/ 0 h 8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sp>
          <p:nvSpPr>
            <p:cNvPr id="15" name="Freeform 5">
              <a:extLst>
                <a:ext uri="{FF2B5EF4-FFF2-40B4-BE49-F238E27FC236}"/>
              </a:extLst>
            </p:cNvPr>
            <p:cNvSpPr>
              <a:spLocks noEditPoints="1" noChangeArrowheads="1"/>
            </p:cNvSpPr>
            <p:nvPr/>
          </p:nvSpPr>
          <p:spPr bwMode="auto">
            <a:xfrm>
              <a:off x="0" y="1588"/>
              <a:ext cx="12192000" cy="6856412"/>
            </a:xfrm>
            <a:custGeom>
              <a:avLst/>
              <a:gdLst>
                <a:gd name="T0" fmla="*/ 0 w 15356"/>
                <a:gd name="T1" fmla="*/ 0 h 8638"/>
                <a:gd name="T2" fmla="*/ 0 w 15356"/>
                <a:gd name="T3" fmla="*/ 8638 h 8638"/>
                <a:gd name="T4" fmla="*/ 15356 w 15356"/>
                <a:gd name="T5" fmla="*/ 8638 h 8638"/>
                <a:gd name="T6" fmla="*/ 15356 w 15356"/>
                <a:gd name="T7" fmla="*/ 0 h 8638"/>
                <a:gd name="T8" fmla="*/ 0 w 15356"/>
                <a:gd name="T9" fmla="*/ 0 h 8638"/>
                <a:gd name="T10" fmla="*/ 14748 w 15356"/>
                <a:gd name="T11" fmla="*/ 8038 h 8638"/>
                <a:gd name="T12" fmla="*/ 600 w 15356"/>
                <a:gd name="T13" fmla="*/ 8038 h 8638"/>
                <a:gd name="T14" fmla="*/ 600 w 15356"/>
                <a:gd name="T15" fmla="*/ 592 h 8638"/>
                <a:gd name="T16" fmla="*/ 14748 w 15356"/>
                <a:gd name="T17" fmla="*/ 592 h 8638"/>
                <a:gd name="T18" fmla="*/ 14748 w 15356"/>
                <a:gd name="T19" fmla="*/ 8038 h 8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grpSp>
      <p:sp>
        <p:nvSpPr>
          <p:cNvPr id="16" name="Rectangle 17"/>
          <p:cNvSpPr>
            <a:spLocks noChangeArrowheads="1"/>
          </p:cNvSpPr>
          <p:nvPr/>
        </p:nvSpPr>
        <p:spPr bwMode="auto">
          <a:xfrm>
            <a:off x="10444163" y="0"/>
            <a:ext cx="685800" cy="1143000"/>
          </a:xfrm>
          <a:prstGeom prst="rect">
            <a:avLst/>
          </a:prstGeom>
          <a:solidFill>
            <a:schemeClr val="accent1"/>
          </a:solidFill>
          <a:ln>
            <a:noFill/>
          </a:ln>
          <a:effectLst>
            <a:outerShdw blurRad="38100" dist="26940" dir="5400000" rotWithShape="0">
              <a:srgbClr val="000000">
                <a:alpha val="45000"/>
              </a:srgbClr>
            </a:outerShdw>
          </a:effectLst>
          <a:extLst>
            <a:ext uri="{91240B29-F687-4f45-9708-019B960494DF}">
              <a14:hiddenLine xmlns:a14="http://schemas.microsoft.com/office/drawing/2010/main" xmlns="" w="9525" cap="rnd">
                <a:solidFill>
                  <a:srgbClr val="000000"/>
                </a:solidFill>
                <a:miter lim="800000"/>
                <a:headEnd/>
                <a:tailEnd/>
              </a14:hiddenLine>
            </a:ext>
          </a:extLst>
        </p:spPr>
        <p:txBody>
          <a:bodyPr/>
          <a:lstStyle/>
          <a:p>
            <a:pPr>
              <a:defRPr/>
            </a:pPr>
            <a:endParaRPr lang="zh-CN" altLang="en-US">
              <a:cs typeface="+mn-cs"/>
            </a:endParaRPr>
          </a:p>
        </p:txBody>
      </p:sp>
      <p:sp>
        <p:nvSpPr>
          <p:cNvPr id="2" name="Vertical Title 1"/>
          <p:cNvSpPr>
            <a:spLocks noGrp="1"/>
          </p:cNvSpPr>
          <p:nvPr>
            <p:ph type="title" orient="vert"/>
          </p:nvPr>
        </p:nvSpPr>
        <p:spPr>
          <a:xfrm>
            <a:off x="8585235" y="1297430"/>
            <a:ext cx="1409965" cy="4729626"/>
          </a:xfrm>
        </p:spPr>
        <p:txBody>
          <a:bodyPr vert="eaVert" anchor="b"/>
          <a:lstStyle/>
          <a:p>
            <a:r>
              <a:rPr lang="zh-CN" altLang="en-US" noProof="1"/>
              <a:t>单击此处编辑母版标题样式</a:t>
            </a:r>
            <a:endParaRPr lang="en-US" noProof="1"/>
          </a:p>
        </p:txBody>
      </p:sp>
      <p:sp>
        <p:nvSpPr>
          <p:cNvPr id="3" name="Vertical Text Placeholder 2"/>
          <p:cNvSpPr>
            <a:spLocks noGrp="1"/>
          </p:cNvSpPr>
          <p:nvPr>
            <p:ph type="body" orient="vert" idx="1"/>
          </p:nvPr>
        </p:nvSpPr>
        <p:spPr>
          <a:xfrm>
            <a:off x="1154954" y="1297429"/>
            <a:ext cx="6247546" cy="4729627"/>
          </a:xfrm>
        </p:spPr>
        <p:txBody>
          <a:bodyPr vert="eaVert"/>
          <a:lstStyle/>
          <a:p>
            <a:pPr lvl="0"/>
            <a:r>
              <a:rPr lang="zh-CN" altLang="en-US" noProof="1"/>
              <a:t>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endParaRPr lang="en-US" noProof="1"/>
          </a:p>
        </p:txBody>
      </p:sp>
      <p:sp>
        <p:nvSpPr>
          <p:cNvPr id="17" name="Date Placeholder 3">
            <a:extLst>
              <a:ext uri="{FF2B5EF4-FFF2-40B4-BE49-F238E27FC236}"/>
            </a:extLst>
          </p:cNvPr>
          <p:cNvSpPr>
            <a:spLocks noGrp="1"/>
          </p:cNvSpPr>
          <p:nvPr>
            <p:ph type="dt" sz="half" idx="10"/>
          </p:nvPr>
        </p:nvSpPr>
        <p:spPr/>
        <p:txBody>
          <a:bodyPr/>
          <a:lstStyle>
            <a:lvl1pPr>
              <a:defRPr/>
            </a:lvl1pPr>
          </a:lstStyle>
          <a:p>
            <a:pPr>
              <a:defRPr/>
            </a:pPr>
            <a:endParaRPr lang="en-US" altLang="zh-CN"/>
          </a:p>
        </p:txBody>
      </p:sp>
      <p:sp>
        <p:nvSpPr>
          <p:cNvPr id="18" name="Footer Placeholder 4">
            <a:extLst>
              <a:ext uri="{FF2B5EF4-FFF2-40B4-BE49-F238E27FC236}"/>
            </a:extLst>
          </p:cNvPr>
          <p:cNvSpPr>
            <a:spLocks noGrp="1"/>
          </p:cNvSpPr>
          <p:nvPr>
            <p:ph type="ftr" sz="quarter" idx="11"/>
          </p:nvPr>
        </p:nvSpPr>
        <p:spPr/>
        <p:txBody>
          <a:bodyPr/>
          <a:lstStyle>
            <a:lvl1pPr>
              <a:defRPr/>
            </a:lvl1pPr>
          </a:lstStyle>
          <a:p>
            <a:pPr>
              <a:defRPr/>
            </a:pPr>
            <a:endParaRPr lang="en-US" altLang="zh-CN"/>
          </a:p>
        </p:txBody>
      </p:sp>
      <p:sp>
        <p:nvSpPr>
          <p:cNvPr id="19" name="Slide Number Placeholder 5">
            <a:extLst>
              <a:ext uri="{FF2B5EF4-FFF2-40B4-BE49-F238E27FC236}"/>
            </a:extLst>
          </p:cNvPr>
          <p:cNvSpPr>
            <a:spLocks noGrp="1"/>
          </p:cNvSpPr>
          <p:nvPr>
            <p:ph type="sldNum" sz="quarter" idx="12"/>
          </p:nvPr>
        </p:nvSpPr>
        <p:spPr/>
        <p:txBody>
          <a:bodyPr/>
          <a:lstStyle>
            <a:lvl1pPr>
              <a:defRPr smtClean="0"/>
            </a:lvl1pPr>
          </a:lstStyle>
          <a:p>
            <a:pPr>
              <a:defRPr/>
            </a:pPr>
            <a:fld id="{A8CBFAB8-102D-E048-A865-22DB9BE64F54}" type="slidenum">
              <a:rPr lang="en-US" altLang="zh-CN"/>
              <a:pPr>
                <a:defRPr/>
              </a:pPr>
              <a:t>‹#›</a:t>
            </a:fld>
            <a:endParaRPr lang="en-US" altLang="zh-CN"/>
          </a:p>
        </p:txBody>
      </p:sp>
    </p:spTree>
    <p:extLst>
      <p:ext uri="{BB962C8B-B14F-4D97-AF65-F5344CB8AC3E}">
        <p14:creationId xmlns:p14="http://schemas.microsoft.com/office/powerpoint/2010/main" val="3876792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rtlCol="0">
            <a:noAutofit/>
          </a:bodyPr>
          <a:lstStyle/>
          <a:p>
            <a:r>
              <a:rPr lang="zh-CN" altLang="en-US" noProof="1"/>
              <a:t>单击此处编辑母版标题样式</a:t>
            </a:r>
            <a:endParaRPr lang="en-US" noProof="1"/>
          </a:p>
        </p:txBody>
      </p:sp>
      <p:sp>
        <p:nvSpPr>
          <p:cNvPr id="3" name="Content Placeholder 2"/>
          <p:cNvSpPr>
            <a:spLocks noGrp="1"/>
          </p:cNvSpPr>
          <p:nvPr>
            <p:ph idx="1"/>
          </p:nvPr>
        </p:nvSpPr>
        <p:spPr/>
        <p:txBody>
          <a:bodyPr/>
          <a:lstStyle/>
          <a:p>
            <a:pPr lvl="0"/>
            <a:r>
              <a:rPr lang="zh-CN" altLang="en-US" noProof="1"/>
              <a:t>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endParaRPr lang="en-US" noProof="1"/>
          </a:p>
        </p:txBody>
      </p:sp>
      <p:sp>
        <p:nvSpPr>
          <p:cNvPr id="4" name="Footer Placeholder 4">
            <a:extLst>
              <a:ext uri="{FF2B5EF4-FFF2-40B4-BE49-F238E27FC236}"/>
            </a:extLst>
          </p:cNvPr>
          <p:cNvSpPr>
            <a:spLocks noGrp="1"/>
          </p:cNvSpPr>
          <p:nvPr>
            <p:ph type="ftr" sz="quarter" idx="10"/>
          </p:nvPr>
        </p:nvSpPr>
        <p:spPr/>
        <p:txBody>
          <a:bodyPr/>
          <a:lstStyle>
            <a:lvl1pPr>
              <a:defRPr/>
            </a:lvl1pPr>
          </a:lstStyle>
          <a:p>
            <a:pPr>
              <a:defRPr/>
            </a:pPr>
            <a:endParaRPr lang="en-US" altLang="zh-CN"/>
          </a:p>
        </p:txBody>
      </p:sp>
      <p:sp>
        <p:nvSpPr>
          <p:cNvPr id="5" name="Date Placeholder 3">
            <a:extLst>
              <a:ext uri="{FF2B5EF4-FFF2-40B4-BE49-F238E27FC236}"/>
            </a:extLst>
          </p:cNvPr>
          <p:cNvSpPr>
            <a:spLocks noGrp="1"/>
          </p:cNvSpPr>
          <p:nvPr>
            <p:ph type="dt" sz="half" idx="11"/>
          </p:nvPr>
        </p:nvSpPr>
        <p:spPr/>
        <p:txBody>
          <a:bodyPr/>
          <a:lstStyle>
            <a:lvl1pPr>
              <a:defRPr/>
            </a:lvl1pPr>
          </a:lstStyle>
          <a:p>
            <a:pPr>
              <a:defRPr/>
            </a:pPr>
            <a:endParaRPr lang="en-US" altLang="zh-CN"/>
          </a:p>
        </p:txBody>
      </p:sp>
      <p:sp>
        <p:nvSpPr>
          <p:cNvPr id="6" name="Slide Number Placeholder 5">
            <a:extLst>
              <a:ext uri="{FF2B5EF4-FFF2-40B4-BE49-F238E27FC236}"/>
            </a:extLst>
          </p:cNvPr>
          <p:cNvSpPr>
            <a:spLocks noGrp="1"/>
          </p:cNvSpPr>
          <p:nvPr>
            <p:ph type="sldNum" sz="quarter" idx="12"/>
          </p:nvPr>
        </p:nvSpPr>
        <p:spPr/>
        <p:txBody>
          <a:bodyPr/>
          <a:lstStyle>
            <a:lvl1pPr>
              <a:defRPr/>
            </a:lvl1pPr>
          </a:lstStyle>
          <a:p>
            <a:pPr>
              <a:defRPr/>
            </a:pPr>
            <a:fld id="{0D18BE2B-B68C-7B4B-9906-8BB947C7986A}" type="slidenum">
              <a:rPr lang="en-US" altLang="zh-CN"/>
              <a:pPr>
                <a:defRPr/>
              </a:pPr>
              <a:t>‹#›</a:t>
            </a:fld>
            <a:endParaRPr lang="en-US" altLang="zh-CN"/>
          </a:p>
        </p:txBody>
      </p:sp>
    </p:spTree>
    <p:extLst>
      <p:ext uri="{BB962C8B-B14F-4D97-AF65-F5344CB8AC3E}">
        <p14:creationId xmlns:p14="http://schemas.microsoft.com/office/powerpoint/2010/main" val="225019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grpSp>
        <p:nvGrpSpPr>
          <p:cNvPr id="4" name="Group 9"/>
          <p:cNvGrpSpPr>
            <a:grpSpLocks/>
          </p:cNvGrpSpPr>
          <p:nvPr/>
        </p:nvGrpSpPr>
        <p:grpSpPr bwMode="auto">
          <a:xfrm>
            <a:off x="0" y="0"/>
            <a:ext cx="12192000" cy="6858000"/>
            <a:chOff x="0" y="0"/>
            <a:chExt cx="12192000" cy="6858000"/>
          </a:xfrm>
        </p:grpSpPr>
        <p:sp>
          <p:nvSpPr>
            <p:cNvPr id="5" name="Rectangle 10">
              <a:extLst>
                <a:ext uri="{FF2B5EF4-FFF2-40B4-BE49-F238E27FC236}"/>
              </a:extLst>
            </p:cNvPr>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11">
              <a:extLst>
                <a:ext uri="{FF2B5EF4-FFF2-40B4-BE49-F238E27FC236}"/>
              </a:extLst>
            </p:cNvPr>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12">
              <a:extLst>
                <a:ext uri="{FF2B5EF4-FFF2-40B4-BE49-F238E27FC236}"/>
              </a:extLst>
            </p:cNvPr>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13">
              <a:extLst>
                <a:ext uri="{FF2B5EF4-FFF2-40B4-BE49-F238E27FC236}"/>
              </a:extLst>
            </p:cNvPr>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15">
              <a:extLst>
                <a:ext uri="{FF2B5EF4-FFF2-40B4-BE49-F238E27FC236}"/>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16">
              <a:extLst>
                <a:ext uri="{FF2B5EF4-FFF2-40B4-BE49-F238E27FC236}"/>
              </a:extLst>
            </p:cNvPr>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7">
              <a:extLst>
                <a:ext uri="{FF2B5EF4-FFF2-40B4-BE49-F238E27FC236}"/>
              </a:extLst>
            </p:cNvPr>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Rectangle 6">
              <a:extLst>
                <a:ext uri="{FF2B5EF4-FFF2-40B4-BE49-F238E27FC236}"/>
              </a:extLst>
            </p:cNvPr>
            <p:cNvSpPr/>
            <p:nvPr/>
          </p:nvSpPr>
          <p:spPr>
            <a:xfrm>
              <a:off x="7289800" y="401638"/>
              <a:ext cx="4478338" cy="60547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5">
              <a:extLst>
                <a:ext uri="{FF2B5EF4-FFF2-40B4-BE49-F238E27FC236}"/>
              </a:extLst>
            </p:cNvPr>
            <p:cNvSpPr>
              <a:spLocks noChangeArrowheads="1"/>
            </p:cNvSpPr>
            <p:nvPr/>
          </p:nvSpPr>
          <p:spPr bwMode="auto">
            <a:xfrm rot="-5400000">
              <a:off x="3786188" y="2801938"/>
              <a:ext cx="6054725" cy="1254125"/>
            </a:xfrm>
            <a:custGeom>
              <a:avLst/>
              <a:gdLst>
                <a:gd name="T0" fmla="*/ 0 w 10000"/>
                <a:gd name="T1" fmla="*/ 0 h 8000"/>
                <a:gd name="T2" fmla="*/ 0 w 10000"/>
                <a:gd name="T3" fmla="*/ 7970 h 8000"/>
                <a:gd name="T4" fmla="*/ 10000 w 10000"/>
                <a:gd name="T5" fmla="*/ 8000 h 8000"/>
                <a:gd name="T6" fmla="*/ 10000 w 10000"/>
                <a:gd name="T7" fmla="*/ 7 h 8000"/>
                <a:gd name="T8" fmla="*/ 9773 w 10000"/>
                <a:gd name="T9" fmla="*/ 156 h 8000"/>
                <a:gd name="T10" fmla="*/ 9547 w 10000"/>
                <a:gd name="T11" fmla="*/ 298 h 8000"/>
                <a:gd name="T12" fmla="*/ 9320 w 10000"/>
                <a:gd name="T13" fmla="*/ 437 h 8000"/>
                <a:gd name="T14" fmla="*/ 9092 w 10000"/>
                <a:gd name="T15" fmla="*/ 556 h 8000"/>
                <a:gd name="T16" fmla="*/ 8865 w 10000"/>
                <a:gd name="T17" fmla="*/ 676 h 8000"/>
                <a:gd name="T18" fmla="*/ 8637 w 10000"/>
                <a:gd name="T19" fmla="*/ 788 h 8000"/>
                <a:gd name="T20" fmla="*/ 8412 w 10000"/>
                <a:gd name="T21" fmla="*/ 884 h 8000"/>
                <a:gd name="T22" fmla="*/ 8184 w 10000"/>
                <a:gd name="T23" fmla="*/ 975 h 8000"/>
                <a:gd name="T24" fmla="*/ 7957 w 10000"/>
                <a:gd name="T25" fmla="*/ 1058 h 8000"/>
                <a:gd name="T26" fmla="*/ 7734 w 10000"/>
                <a:gd name="T27" fmla="*/ 1130 h 8000"/>
                <a:gd name="T28" fmla="*/ 7508 w 10000"/>
                <a:gd name="T29" fmla="*/ 1202 h 8000"/>
                <a:gd name="T30" fmla="*/ 7285 w 10000"/>
                <a:gd name="T31" fmla="*/ 1262 h 8000"/>
                <a:gd name="T32" fmla="*/ 7062 w 10000"/>
                <a:gd name="T33" fmla="*/ 1309 h 8000"/>
                <a:gd name="T34" fmla="*/ 6840 w 10000"/>
                <a:gd name="T35" fmla="*/ 1358 h 8000"/>
                <a:gd name="T36" fmla="*/ 6620 w 10000"/>
                <a:gd name="T37" fmla="*/ 1399 h 8000"/>
                <a:gd name="T38" fmla="*/ 6402 w 10000"/>
                <a:gd name="T39" fmla="*/ 1428 h 8000"/>
                <a:gd name="T40" fmla="*/ 6184 w 10000"/>
                <a:gd name="T41" fmla="*/ 1453 h 8000"/>
                <a:gd name="T42" fmla="*/ 5968 w 10000"/>
                <a:gd name="T43" fmla="*/ 1477 h 8000"/>
                <a:gd name="T44" fmla="*/ 5755 w 10000"/>
                <a:gd name="T45" fmla="*/ 1488 h 8000"/>
                <a:gd name="T46" fmla="*/ 5542 w 10000"/>
                <a:gd name="T47" fmla="*/ 1500 h 8000"/>
                <a:gd name="T48" fmla="*/ 5332 w 10000"/>
                <a:gd name="T49" fmla="*/ 1506 h 8000"/>
                <a:gd name="T50" fmla="*/ 5124 w 10000"/>
                <a:gd name="T51" fmla="*/ 1500 h 8000"/>
                <a:gd name="T52" fmla="*/ 4918 w 10000"/>
                <a:gd name="T53" fmla="*/ 1500 h 8000"/>
                <a:gd name="T54" fmla="*/ 4714 w 10000"/>
                <a:gd name="T55" fmla="*/ 1488 h 8000"/>
                <a:gd name="T56" fmla="*/ 4514 w 10000"/>
                <a:gd name="T57" fmla="*/ 1470 h 8000"/>
                <a:gd name="T58" fmla="*/ 4316 w 10000"/>
                <a:gd name="T59" fmla="*/ 1453 h 8000"/>
                <a:gd name="T60" fmla="*/ 4122 w 10000"/>
                <a:gd name="T61" fmla="*/ 1434 h 8000"/>
                <a:gd name="T62" fmla="*/ 3929 w 10000"/>
                <a:gd name="T63" fmla="*/ 1405 h 8000"/>
                <a:gd name="T64" fmla="*/ 3739 w 10000"/>
                <a:gd name="T65" fmla="*/ 1374 h 8000"/>
                <a:gd name="T66" fmla="*/ 3553 w 10000"/>
                <a:gd name="T67" fmla="*/ 1346 h 8000"/>
                <a:gd name="T68" fmla="*/ 3190 w 10000"/>
                <a:gd name="T69" fmla="*/ 1267 h 8000"/>
                <a:gd name="T70" fmla="*/ 2842 w 10000"/>
                <a:gd name="T71" fmla="*/ 1183 h 8000"/>
                <a:gd name="T72" fmla="*/ 2508 w 10000"/>
                <a:gd name="T73" fmla="*/ 1095 h 8000"/>
                <a:gd name="T74" fmla="*/ 2192 w 10000"/>
                <a:gd name="T75" fmla="*/ 998 h 8000"/>
                <a:gd name="T76" fmla="*/ 1890 w 10000"/>
                <a:gd name="T77" fmla="*/ 897 h 8000"/>
                <a:gd name="T78" fmla="*/ 1610 w 10000"/>
                <a:gd name="T79" fmla="*/ 788 h 8000"/>
                <a:gd name="T80" fmla="*/ 1347 w 10000"/>
                <a:gd name="T81" fmla="*/ 681 h 8000"/>
                <a:gd name="T82" fmla="*/ 1105 w 10000"/>
                <a:gd name="T83" fmla="*/ 574 h 8000"/>
                <a:gd name="T84" fmla="*/ 883 w 10000"/>
                <a:gd name="T85" fmla="*/ 473 h 8000"/>
                <a:gd name="T86" fmla="*/ 686 w 10000"/>
                <a:gd name="T87" fmla="*/ 377 h 8000"/>
                <a:gd name="T88" fmla="*/ 508 w 10000"/>
                <a:gd name="T89" fmla="*/ 286 h 8000"/>
                <a:gd name="T90" fmla="*/ 358 w 10000"/>
                <a:gd name="T91" fmla="*/ 210 h 8000"/>
                <a:gd name="T92" fmla="*/ 232 w 10000"/>
                <a:gd name="T93" fmla="*/ 138 h 8000"/>
                <a:gd name="T94" fmla="*/ 59 w 10000"/>
                <a:gd name="T95" fmla="*/ 35 h 8000"/>
                <a:gd name="T96" fmla="*/ 0 w 10000"/>
                <a:gd name="T97" fmla="*/ 0 h 8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sp>
          <p:nvSpPr>
            <p:cNvPr id="14" name="Freeform 5">
              <a:extLst>
                <a:ext uri="{FF2B5EF4-FFF2-40B4-BE49-F238E27FC236}"/>
              </a:extLst>
            </p:cNvPr>
            <p:cNvSpPr>
              <a:spLocks noChangeArrowheads="1"/>
            </p:cNvSpPr>
            <p:nvPr/>
          </p:nvSpPr>
          <p:spPr bwMode="auto">
            <a:xfrm rot="-5677511">
              <a:off x="4699000" y="1825625"/>
              <a:ext cx="3298825" cy="441325"/>
            </a:xfrm>
            <a:custGeom>
              <a:avLst/>
              <a:gdLst>
                <a:gd name="T0" fmla="*/ 85 w 10000"/>
                <a:gd name="T1" fmla="*/ 2532 h 5291"/>
                <a:gd name="T2" fmla="*/ 9958 w 10000"/>
                <a:gd name="T3" fmla="*/ 5291 h 5291"/>
                <a:gd name="T4" fmla="*/ 10000 w 10000"/>
                <a:gd name="T5" fmla="*/ 0 h 5291"/>
                <a:gd name="T6" fmla="*/ 9667 w 10000"/>
                <a:gd name="T7" fmla="*/ 204 h 5291"/>
                <a:gd name="T8" fmla="*/ 9334 w 10000"/>
                <a:gd name="T9" fmla="*/ 400 h 5291"/>
                <a:gd name="T10" fmla="*/ 9001 w 10000"/>
                <a:gd name="T11" fmla="*/ 590 h 5291"/>
                <a:gd name="T12" fmla="*/ 8667 w 10000"/>
                <a:gd name="T13" fmla="*/ 753 h 5291"/>
                <a:gd name="T14" fmla="*/ 8333 w 10000"/>
                <a:gd name="T15" fmla="*/ 917 h 5291"/>
                <a:gd name="T16" fmla="*/ 7999 w 10000"/>
                <a:gd name="T17" fmla="*/ 1071 h 5291"/>
                <a:gd name="T18" fmla="*/ 7669 w 10000"/>
                <a:gd name="T19" fmla="*/ 1202 h 5291"/>
                <a:gd name="T20" fmla="*/ 7333 w 10000"/>
                <a:gd name="T21" fmla="*/ 1325 h 5291"/>
                <a:gd name="T22" fmla="*/ 7000 w 10000"/>
                <a:gd name="T23" fmla="*/ 1440 h 5291"/>
                <a:gd name="T24" fmla="*/ 6673 w 10000"/>
                <a:gd name="T25" fmla="*/ 1538 h 5291"/>
                <a:gd name="T26" fmla="*/ 6340 w 10000"/>
                <a:gd name="T27" fmla="*/ 1636 h 5291"/>
                <a:gd name="T28" fmla="*/ 6013 w 10000"/>
                <a:gd name="T29" fmla="*/ 1719 h 5291"/>
                <a:gd name="T30" fmla="*/ 5686 w 10000"/>
                <a:gd name="T31" fmla="*/ 1784 h 5291"/>
                <a:gd name="T32" fmla="*/ 5359 w 10000"/>
                <a:gd name="T33" fmla="*/ 1850 h 5291"/>
                <a:gd name="T34" fmla="*/ 5036 w 10000"/>
                <a:gd name="T35" fmla="*/ 1906 h 5291"/>
                <a:gd name="T36" fmla="*/ 4717 w 10000"/>
                <a:gd name="T37" fmla="*/ 1948 h 5291"/>
                <a:gd name="T38" fmla="*/ 4396 w 10000"/>
                <a:gd name="T39" fmla="*/ 1980 h 5291"/>
                <a:gd name="T40" fmla="*/ 4079 w 10000"/>
                <a:gd name="T41" fmla="*/ 2013 h 5291"/>
                <a:gd name="T42" fmla="*/ 3766 w 10000"/>
                <a:gd name="T43" fmla="*/ 2029 h 5291"/>
                <a:gd name="T44" fmla="*/ 3454 w 10000"/>
                <a:gd name="T45" fmla="*/ 2046 h 5291"/>
                <a:gd name="T46" fmla="*/ 3145 w 10000"/>
                <a:gd name="T47" fmla="*/ 2053 h 5291"/>
                <a:gd name="T48" fmla="*/ 2839 w 10000"/>
                <a:gd name="T49" fmla="*/ 2046 h 5291"/>
                <a:gd name="T50" fmla="*/ 2537 w 10000"/>
                <a:gd name="T51" fmla="*/ 2046 h 5291"/>
                <a:gd name="T52" fmla="*/ 2238 w 10000"/>
                <a:gd name="T53" fmla="*/ 2029 h 5291"/>
                <a:gd name="T54" fmla="*/ 1943 w 10000"/>
                <a:gd name="T55" fmla="*/ 2004 h 5291"/>
                <a:gd name="T56" fmla="*/ 1653 w 10000"/>
                <a:gd name="T57" fmla="*/ 1980 h 5291"/>
                <a:gd name="T58" fmla="*/ 1368 w 10000"/>
                <a:gd name="T59" fmla="*/ 1955 h 5291"/>
                <a:gd name="T60" fmla="*/ 1085 w 10000"/>
                <a:gd name="T61" fmla="*/ 1915 h 5291"/>
                <a:gd name="T62" fmla="*/ 806 w 10000"/>
                <a:gd name="T63" fmla="*/ 1873 h 5291"/>
                <a:gd name="T64" fmla="*/ 533 w 10000"/>
                <a:gd name="T65" fmla="*/ 1833 h 5291"/>
                <a:gd name="T66" fmla="*/ 0 w 10000"/>
                <a:gd name="T67" fmla="*/ 1726 h 5291"/>
                <a:gd name="T68" fmla="*/ 85 w 10000"/>
                <a:gd name="T69" fmla="*/ 2532 h 5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sp>
          <p:nvSpPr>
            <p:cNvPr id="15" name="Freeform 5">
              <a:extLst>
                <a:ext uri="{FF2B5EF4-FFF2-40B4-BE49-F238E27FC236}"/>
              </a:extLst>
            </p:cNvPr>
            <p:cNvSpPr>
              <a:spLocks noEditPoints="1" noChangeArrowheads="1"/>
            </p:cNvSpPr>
            <p:nvPr/>
          </p:nvSpPr>
          <p:spPr bwMode="auto">
            <a:xfrm>
              <a:off x="0" y="1588"/>
              <a:ext cx="12192000" cy="6856412"/>
            </a:xfrm>
            <a:custGeom>
              <a:avLst/>
              <a:gdLst>
                <a:gd name="T0" fmla="*/ 0 w 15356"/>
                <a:gd name="T1" fmla="*/ 0 h 8638"/>
                <a:gd name="T2" fmla="*/ 0 w 15356"/>
                <a:gd name="T3" fmla="*/ 8638 h 8638"/>
                <a:gd name="T4" fmla="*/ 15356 w 15356"/>
                <a:gd name="T5" fmla="*/ 8638 h 8638"/>
                <a:gd name="T6" fmla="*/ 15356 w 15356"/>
                <a:gd name="T7" fmla="*/ 0 h 8638"/>
                <a:gd name="T8" fmla="*/ 0 w 15356"/>
                <a:gd name="T9" fmla="*/ 0 h 8638"/>
                <a:gd name="T10" fmla="*/ 14748 w 15356"/>
                <a:gd name="T11" fmla="*/ 8038 h 8638"/>
                <a:gd name="T12" fmla="*/ 600 w 15356"/>
                <a:gd name="T13" fmla="*/ 8038 h 8638"/>
                <a:gd name="T14" fmla="*/ 600 w 15356"/>
                <a:gd name="T15" fmla="*/ 592 h 8638"/>
                <a:gd name="T16" fmla="*/ 14748 w 15356"/>
                <a:gd name="T17" fmla="*/ 592 h 8638"/>
                <a:gd name="T18" fmla="*/ 14748 w 15356"/>
                <a:gd name="T19" fmla="*/ 8038 h 8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grpSp>
      <p:sp>
        <p:nvSpPr>
          <p:cNvPr id="16" name="Rectangle 14"/>
          <p:cNvSpPr>
            <a:spLocks noChangeArrowheads="1"/>
          </p:cNvSpPr>
          <p:nvPr/>
        </p:nvSpPr>
        <p:spPr bwMode="auto">
          <a:xfrm>
            <a:off x="10444163" y="0"/>
            <a:ext cx="685800" cy="1143000"/>
          </a:xfrm>
          <a:prstGeom prst="rect">
            <a:avLst/>
          </a:prstGeom>
          <a:solidFill>
            <a:schemeClr val="accent1"/>
          </a:solidFill>
          <a:ln>
            <a:noFill/>
          </a:ln>
          <a:effectLst>
            <a:outerShdw blurRad="38100" dist="26940" dir="5400000" rotWithShape="0">
              <a:srgbClr val="000000">
                <a:alpha val="45000"/>
              </a:srgbClr>
            </a:outerShdw>
          </a:effectLst>
          <a:extLst>
            <a:ext uri="{91240B29-F687-4f45-9708-019B960494DF}">
              <a14:hiddenLine xmlns:a14="http://schemas.microsoft.com/office/drawing/2010/main" xmlns="" w="9525" cap="rnd">
                <a:solidFill>
                  <a:srgbClr val="000000"/>
                </a:solidFill>
                <a:miter lim="800000"/>
                <a:headEnd/>
                <a:tailEnd/>
              </a14:hiddenLine>
            </a:ext>
          </a:extLst>
        </p:spPr>
        <p:txBody>
          <a:bodyPr/>
          <a:lstStyle/>
          <a:p>
            <a:pPr>
              <a:defRPr/>
            </a:pPr>
            <a:endParaRPr lang="zh-CN" altLang="en-US">
              <a:cs typeface="+mn-cs"/>
            </a:endParaRPr>
          </a:p>
        </p:txBody>
      </p:sp>
      <p:sp>
        <p:nvSpPr>
          <p:cNvPr id="2" name="Title 1"/>
          <p:cNvSpPr>
            <a:spLocks noGrp="1"/>
          </p:cNvSpPr>
          <p:nvPr>
            <p:ph type="title"/>
          </p:nvPr>
        </p:nvSpPr>
        <p:spPr>
          <a:xfrm>
            <a:off x="1154956" y="2677644"/>
            <a:ext cx="4351023" cy="2283823"/>
          </a:xfrm>
        </p:spPr>
        <p:txBody>
          <a:bodyPr/>
          <a:lstStyle>
            <a:lvl1pPr algn="l">
              <a:defRPr sz="4000" b="0" cap="none"/>
            </a:lvl1pPr>
          </a:lstStyle>
          <a:p>
            <a:r>
              <a:rPr lang="zh-CN" altLang="en-US" noProof="1"/>
              <a:t>单击此处编辑母版标题样式</a:t>
            </a:r>
            <a:endParaRPr lang="en-US" noProof="1"/>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noProof="1"/>
              <a:t>编辑母版文本样式</a:t>
            </a:r>
          </a:p>
        </p:txBody>
      </p:sp>
      <p:sp>
        <p:nvSpPr>
          <p:cNvPr id="17" name="Date Placeholder 3">
            <a:extLst>
              <a:ext uri="{FF2B5EF4-FFF2-40B4-BE49-F238E27FC236}"/>
            </a:extLst>
          </p:cNvPr>
          <p:cNvSpPr>
            <a:spLocks noGrp="1"/>
          </p:cNvSpPr>
          <p:nvPr>
            <p:ph type="dt" sz="half" idx="10"/>
          </p:nvPr>
        </p:nvSpPr>
        <p:spPr/>
        <p:txBody>
          <a:bodyPr/>
          <a:lstStyle>
            <a:lvl1pPr>
              <a:defRPr/>
            </a:lvl1pPr>
          </a:lstStyle>
          <a:p>
            <a:pPr>
              <a:defRPr/>
            </a:pPr>
            <a:endParaRPr lang="en-US" altLang="zh-CN"/>
          </a:p>
        </p:txBody>
      </p:sp>
      <p:sp>
        <p:nvSpPr>
          <p:cNvPr id="18" name="Footer Placeholder 4">
            <a:extLst>
              <a:ext uri="{FF2B5EF4-FFF2-40B4-BE49-F238E27FC236}"/>
            </a:extLst>
          </p:cNvPr>
          <p:cNvSpPr>
            <a:spLocks noGrp="1"/>
          </p:cNvSpPr>
          <p:nvPr>
            <p:ph type="ftr" sz="quarter" idx="11"/>
          </p:nvPr>
        </p:nvSpPr>
        <p:spPr/>
        <p:txBody>
          <a:bodyPr/>
          <a:lstStyle>
            <a:lvl1pPr>
              <a:defRPr/>
            </a:lvl1pPr>
          </a:lstStyle>
          <a:p>
            <a:pPr>
              <a:defRPr/>
            </a:pPr>
            <a:endParaRPr lang="en-US" altLang="zh-CN"/>
          </a:p>
        </p:txBody>
      </p:sp>
      <p:sp>
        <p:nvSpPr>
          <p:cNvPr id="19" name="Slide Number Placeholder 5">
            <a:extLst>
              <a:ext uri="{FF2B5EF4-FFF2-40B4-BE49-F238E27FC236}"/>
            </a:extLst>
          </p:cNvPr>
          <p:cNvSpPr>
            <a:spLocks noGrp="1"/>
          </p:cNvSpPr>
          <p:nvPr>
            <p:ph type="sldNum" sz="quarter" idx="12"/>
          </p:nvPr>
        </p:nvSpPr>
        <p:spPr/>
        <p:txBody>
          <a:bodyPr/>
          <a:lstStyle>
            <a:lvl1pPr>
              <a:defRPr smtClean="0"/>
            </a:lvl1pPr>
          </a:lstStyle>
          <a:p>
            <a:pPr>
              <a:defRPr/>
            </a:pPr>
            <a:fld id="{9726B412-05F8-D04A-B46D-78B69FF72D87}" type="slidenum">
              <a:rPr lang="en-US" altLang="zh-CN"/>
              <a:pPr>
                <a:defRPr/>
              </a:pPr>
              <a:t>‹#›</a:t>
            </a:fld>
            <a:endParaRPr lang="en-US" altLang="zh-CN"/>
          </a:p>
        </p:txBody>
      </p:sp>
    </p:spTree>
    <p:extLst>
      <p:ext uri="{BB962C8B-B14F-4D97-AF65-F5344CB8AC3E}">
        <p14:creationId xmlns:p14="http://schemas.microsoft.com/office/powerpoint/2010/main" val="1079747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noProof="1"/>
              <a:t>单击此处编辑母版标题样式</a:t>
            </a:r>
            <a:endParaRPr lang="en-US" noProof="1"/>
          </a:p>
        </p:txBody>
      </p:sp>
      <p:sp>
        <p:nvSpPr>
          <p:cNvPr id="3" name="Content Placeholder 2"/>
          <p:cNvSpPr>
            <a:spLocks noGrp="1"/>
          </p:cNvSpPr>
          <p:nvPr>
            <p:ph sz="half" idx="1"/>
          </p:nvPr>
        </p:nvSpPr>
        <p:spPr>
          <a:xfrm>
            <a:off x="1151368" y="2603500"/>
            <a:ext cx="4828744" cy="3416301"/>
          </a:xfrm>
        </p:spPr>
        <p:txBody>
          <a:bodyPr>
            <a:normAutofit/>
          </a:bodyPr>
          <a:lstStyle/>
          <a:p>
            <a:pPr lvl="0"/>
            <a:r>
              <a:rPr lang="zh-CN" altLang="en-US" noProof="1"/>
              <a:t>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endParaRPr lang="en-US" noProof="1"/>
          </a:p>
        </p:txBody>
      </p:sp>
      <p:sp>
        <p:nvSpPr>
          <p:cNvPr id="4" name="Content Placeholder 3"/>
          <p:cNvSpPr>
            <a:spLocks noGrp="1"/>
          </p:cNvSpPr>
          <p:nvPr>
            <p:ph sz="half" idx="2"/>
          </p:nvPr>
        </p:nvSpPr>
        <p:spPr>
          <a:xfrm>
            <a:off x="6208711" y="2603500"/>
            <a:ext cx="4825159" cy="3377705"/>
          </a:xfrm>
        </p:spPr>
        <p:txBody>
          <a:bodyPr>
            <a:normAutofit/>
          </a:bodyPr>
          <a:lstStyle/>
          <a:p>
            <a:pPr lvl="0"/>
            <a:r>
              <a:rPr lang="zh-CN" altLang="en-US" noProof="1"/>
              <a:t>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endParaRPr lang="en-US" noProof="1"/>
          </a:p>
        </p:txBody>
      </p:sp>
      <p:sp>
        <p:nvSpPr>
          <p:cNvPr id="5" name="Footer Placeholder 4">
            <a:extLst>
              <a:ext uri="{FF2B5EF4-FFF2-40B4-BE49-F238E27FC236}"/>
            </a:extLst>
          </p:cNvPr>
          <p:cNvSpPr>
            <a:spLocks noGrp="1"/>
          </p:cNvSpPr>
          <p:nvPr>
            <p:ph type="ftr" sz="quarter" idx="10"/>
          </p:nvPr>
        </p:nvSpPr>
        <p:spPr/>
        <p:txBody>
          <a:bodyPr/>
          <a:lstStyle>
            <a:lvl1pPr>
              <a:defRPr/>
            </a:lvl1pPr>
          </a:lstStyle>
          <a:p>
            <a:pPr>
              <a:defRPr/>
            </a:pPr>
            <a:endParaRPr lang="en-US" altLang="zh-CN"/>
          </a:p>
        </p:txBody>
      </p:sp>
      <p:sp>
        <p:nvSpPr>
          <p:cNvPr id="6" name="Date Placeholder 3">
            <a:extLst>
              <a:ext uri="{FF2B5EF4-FFF2-40B4-BE49-F238E27FC236}"/>
            </a:extLst>
          </p:cNvPr>
          <p:cNvSpPr>
            <a:spLocks noGrp="1"/>
          </p:cNvSpPr>
          <p:nvPr>
            <p:ph type="dt" sz="half" idx="11"/>
          </p:nvPr>
        </p:nvSpPr>
        <p:spPr/>
        <p:txBody>
          <a:bodyPr/>
          <a:lstStyle>
            <a:lvl1pPr>
              <a:defRPr/>
            </a:lvl1pPr>
          </a:lstStyle>
          <a:p>
            <a:pPr>
              <a:defRPr/>
            </a:pPr>
            <a:endParaRPr lang="en-US" altLang="zh-CN"/>
          </a:p>
        </p:txBody>
      </p:sp>
      <p:sp>
        <p:nvSpPr>
          <p:cNvPr id="7" name="Slide Number Placeholder 5">
            <a:extLst>
              <a:ext uri="{FF2B5EF4-FFF2-40B4-BE49-F238E27FC236}"/>
            </a:extLst>
          </p:cNvPr>
          <p:cNvSpPr>
            <a:spLocks noGrp="1"/>
          </p:cNvSpPr>
          <p:nvPr>
            <p:ph type="sldNum" sz="quarter" idx="12"/>
          </p:nvPr>
        </p:nvSpPr>
        <p:spPr/>
        <p:txBody>
          <a:bodyPr/>
          <a:lstStyle>
            <a:lvl1pPr>
              <a:defRPr/>
            </a:lvl1pPr>
          </a:lstStyle>
          <a:p>
            <a:pPr>
              <a:defRPr/>
            </a:pPr>
            <a:fld id="{3542F9E0-E668-6349-A042-6CB1D6699BCA}" type="slidenum">
              <a:rPr lang="en-US" altLang="zh-CN"/>
              <a:pPr>
                <a:defRPr/>
              </a:pPr>
              <a:t>‹#›</a:t>
            </a:fld>
            <a:endParaRPr lang="en-US" altLang="zh-CN"/>
          </a:p>
        </p:txBody>
      </p:sp>
    </p:spTree>
    <p:extLst>
      <p:ext uri="{BB962C8B-B14F-4D97-AF65-F5344CB8AC3E}">
        <p14:creationId xmlns:p14="http://schemas.microsoft.com/office/powerpoint/2010/main" val="2983245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noProof="1"/>
              <a:t>单击此处编辑母版标题样式</a:t>
            </a:r>
            <a:endParaRPr lang="en-US" noProof="1"/>
          </a:p>
        </p:txBody>
      </p:sp>
      <p:sp>
        <p:nvSpPr>
          <p:cNvPr id="3" name="Text Placeholder 2"/>
          <p:cNvSpPr>
            <a:spLocks noGrp="1"/>
          </p:cNvSpPr>
          <p:nvPr>
            <p:ph type="body" idx="1"/>
          </p:nvPr>
        </p:nvSpPr>
        <p:spPr>
          <a:xfrm>
            <a:off x="1154954" y="2636063"/>
            <a:ext cx="48251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编辑母版文本样式</a:t>
            </a:r>
          </a:p>
        </p:txBody>
      </p:sp>
      <p:sp>
        <p:nvSpPr>
          <p:cNvPr id="4" name="Content Placeholder 3"/>
          <p:cNvSpPr>
            <a:spLocks noGrp="1"/>
          </p:cNvSpPr>
          <p:nvPr>
            <p:ph sz="half" idx="2"/>
          </p:nvPr>
        </p:nvSpPr>
        <p:spPr>
          <a:xfrm>
            <a:off x="1154954" y="3212326"/>
            <a:ext cx="4825158" cy="2807476"/>
          </a:xfrm>
        </p:spPr>
        <p:txBody>
          <a:bodyPr>
            <a:normAutofit/>
          </a:bodyPr>
          <a:lstStyle/>
          <a:p>
            <a:pPr lvl="0"/>
            <a:r>
              <a:rPr lang="zh-CN" altLang="en-US" noProof="1"/>
              <a:t>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endParaRPr lang="en-US" noProof="1"/>
          </a:p>
        </p:txBody>
      </p:sp>
      <p:sp>
        <p:nvSpPr>
          <p:cNvPr id="5" name="Text Placeholder 4"/>
          <p:cNvSpPr>
            <a:spLocks noGrp="1"/>
          </p:cNvSpPr>
          <p:nvPr>
            <p:ph type="body" sz="quarter" idx="3"/>
          </p:nvPr>
        </p:nvSpPr>
        <p:spPr>
          <a:xfrm>
            <a:off x="6208711" y="2603499"/>
            <a:ext cx="4825160" cy="608825"/>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编辑母版文本样式</a:t>
            </a:r>
          </a:p>
        </p:txBody>
      </p:sp>
      <p:sp>
        <p:nvSpPr>
          <p:cNvPr id="6" name="Content Placeholder 5"/>
          <p:cNvSpPr>
            <a:spLocks noGrp="1"/>
          </p:cNvSpPr>
          <p:nvPr>
            <p:ph sz="quarter" idx="4"/>
          </p:nvPr>
        </p:nvSpPr>
        <p:spPr>
          <a:xfrm>
            <a:off x="6208712" y="3212327"/>
            <a:ext cx="4825159" cy="2807474"/>
          </a:xfrm>
        </p:spPr>
        <p:txBody>
          <a:bodyPr>
            <a:normAutofit/>
          </a:bodyPr>
          <a:lstStyle/>
          <a:p>
            <a:pPr lvl="0"/>
            <a:r>
              <a:rPr lang="zh-CN" altLang="en-US" noProof="1"/>
              <a:t>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endParaRPr lang="en-US" noProof="1"/>
          </a:p>
        </p:txBody>
      </p:sp>
      <p:sp>
        <p:nvSpPr>
          <p:cNvPr id="7" name="Footer Placeholder 4">
            <a:extLst>
              <a:ext uri="{FF2B5EF4-FFF2-40B4-BE49-F238E27FC236}"/>
            </a:extLst>
          </p:cNvPr>
          <p:cNvSpPr>
            <a:spLocks noGrp="1"/>
          </p:cNvSpPr>
          <p:nvPr>
            <p:ph type="ftr" sz="quarter" idx="10"/>
          </p:nvPr>
        </p:nvSpPr>
        <p:spPr/>
        <p:txBody>
          <a:bodyPr/>
          <a:lstStyle>
            <a:lvl1pPr>
              <a:defRPr/>
            </a:lvl1pPr>
          </a:lstStyle>
          <a:p>
            <a:pPr>
              <a:defRPr/>
            </a:pPr>
            <a:endParaRPr lang="en-US" altLang="zh-CN"/>
          </a:p>
        </p:txBody>
      </p:sp>
      <p:sp>
        <p:nvSpPr>
          <p:cNvPr id="8" name="Date Placeholder 3">
            <a:extLst>
              <a:ext uri="{FF2B5EF4-FFF2-40B4-BE49-F238E27FC236}"/>
            </a:extLst>
          </p:cNvPr>
          <p:cNvSpPr>
            <a:spLocks noGrp="1"/>
          </p:cNvSpPr>
          <p:nvPr>
            <p:ph type="dt" sz="half" idx="11"/>
          </p:nvPr>
        </p:nvSpPr>
        <p:spPr/>
        <p:txBody>
          <a:bodyPr/>
          <a:lstStyle>
            <a:lvl1pPr>
              <a:defRPr/>
            </a:lvl1pPr>
          </a:lstStyle>
          <a:p>
            <a:pPr>
              <a:defRPr/>
            </a:pPr>
            <a:endParaRPr lang="en-US" altLang="zh-CN"/>
          </a:p>
        </p:txBody>
      </p:sp>
      <p:sp>
        <p:nvSpPr>
          <p:cNvPr id="9" name="Slide Number Placeholder 5">
            <a:extLst>
              <a:ext uri="{FF2B5EF4-FFF2-40B4-BE49-F238E27FC236}"/>
            </a:extLst>
          </p:cNvPr>
          <p:cNvSpPr>
            <a:spLocks noGrp="1"/>
          </p:cNvSpPr>
          <p:nvPr>
            <p:ph type="sldNum" sz="quarter" idx="12"/>
          </p:nvPr>
        </p:nvSpPr>
        <p:spPr/>
        <p:txBody>
          <a:bodyPr/>
          <a:lstStyle>
            <a:lvl1pPr>
              <a:defRPr/>
            </a:lvl1pPr>
          </a:lstStyle>
          <a:p>
            <a:pPr>
              <a:defRPr/>
            </a:pPr>
            <a:fld id="{C60CB0B5-9C1D-324D-B3B4-FB333F0C034A}" type="slidenum">
              <a:rPr lang="en-US" altLang="zh-CN"/>
              <a:pPr>
                <a:defRPr/>
              </a:pPr>
              <a:t>‹#›</a:t>
            </a:fld>
            <a:endParaRPr lang="en-US" altLang="zh-CN"/>
          </a:p>
        </p:txBody>
      </p:sp>
    </p:spTree>
    <p:extLst>
      <p:ext uri="{BB962C8B-B14F-4D97-AF65-F5344CB8AC3E}">
        <p14:creationId xmlns:p14="http://schemas.microsoft.com/office/powerpoint/2010/main" val="1477402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noProof="1"/>
              <a:t>单击此处编辑母版标题样式</a:t>
            </a:r>
            <a:endParaRPr lang="en-US" noProof="1"/>
          </a:p>
        </p:txBody>
      </p:sp>
      <p:sp>
        <p:nvSpPr>
          <p:cNvPr id="3" name="Footer Placeholder 4">
            <a:extLst>
              <a:ext uri="{FF2B5EF4-FFF2-40B4-BE49-F238E27FC236}"/>
            </a:extLst>
          </p:cNvPr>
          <p:cNvSpPr>
            <a:spLocks noGrp="1"/>
          </p:cNvSpPr>
          <p:nvPr>
            <p:ph type="ftr" sz="quarter" idx="10"/>
          </p:nvPr>
        </p:nvSpPr>
        <p:spPr/>
        <p:txBody>
          <a:bodyPr/>
          <a:lstStyle>
            <a:lvl1pPr>
              <a:defRPr/>
            </a:lvl1pPr>
          </a:lstStyle>
          <a:p>
            <a:pPr>
              <a:defRPr/>
            </a:pPr>
            <a:endParaRPr lang="en-US" altLang="zh-CN"/>
          </a:p>
        </p:txBody>
      </p:sp>
      <p:sp>
        <p:nvSpPr>
          <p:cNvPr id="4" name="Date Placeholder 3">
            <a:extLst>
              <a:ext uri="{FF2B5EF4-FFF2-40B4-BE49-F238E27FC236}"/>
            </a:extLst>
          </p:cNvPr>
          <p:cNvSpPr>
            <a:spLocks noGrp="1"/>
          </p:cNvSpPr>
          <p:nvPr>
            <p:ph type="dt" sz="half" idx="11"/>
          </p:nvPr>
        </p:nvSpPr>
        <p:spPr/>
        <p:txBody>
          <a:bodyPr/>
          <a:lstStyle>
            <a:lvl1pPr>
              <a:defRPr/>
            </a:lvl1pPr>
          </a:lstStyle>
          <a:p>
            <a:pPr>
              <a:defRPr/>
            </a:pPr>
            <a:endParaRPr lang="en-US" altLang="zh-CN"/>
          </a:p>
        </p:txBody>
      </p:sp>
      <p:sp>
        <p:nvSpPr>
          <p:cNvPr id="5" name="Slide Number Placeholder 5">
            <a:extLst>
              <a:ext uri="{FF2B5EF4-FFF2-40B4-BE49-F238E27FC236}"/>
            </a:extLst>
          </p:cNvPr>
          <p:cNvSpPr>
            <a:spLocks noGrp="1"/>
          </p:cNvSpPr>
          <p:nvPr>
            <p:ph type="sldNum" sz="quarter" idx="12"/>
          </p:nvPr>
        </p:nvSpPr>
        <p:spPr/>
        <p:txBody>
          <a:bodyPr/>
          <a:lstStyle>
            <a:lvl1pPr>
              <a:defRPr/>
            </a:lvl1pPr>
          </a:lstStyle>
          <a:p>
            <a:pPr>
              <a:defRPr/>
            </a:pPr>
            <a:fld id="{731A507D-4CDC-C646-B35E-0D69AB54AE11}" type="slidenum">
              <a:rPr lang="en-US" altLang="zh-CN"/>
              <a:pPr>
                <a:defRPr/>
              </a:pPr>
              <a:t>‹#›</a:t>
            </a:fld>
            <a:endParaRPr lang="en-US" altLang="zh-CN"/>
          </a:p>
        </p:txBody>
      </p:sp>
    </p:spTree>
    <p:extLst>
      <p:ext uri="{BB962C8B-B14F-4D97-AF65-F5344CB8AC3E}">
        <p14:creationId xmlns:p14="http://schemas.microsoft.com/office/powerpoint/2010/main" val="400162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Rectangle 5"/>
          <p:cNvSpPr>
            <a:spLocks noChangeArrowheads="1"/>
          </p:cNvSpPr>
          <p:nvPr/>
        </p:nvSpPr>
        <p:spPr bwMode="auto">
          <a:xfrm>
            <a:off x="10444163" y="0"/>
            <a:ext cx="685800" cy="1143000"/>
          </a:xfrm>
          <a:prstGeom prst="rect">
            <a:avLst/>
          </a:prstGeom>
          <a:solidFill>
            <a:schemeClr val="accent1"/>
          </a:solidFill>
          <a:ln>
            <a:noFill/>
          </a:ln>
          <a:effectLst>
            <a:outerShdw blurRad="38100" dist="26940" dir="5400000" rotWithShape="0">
              <a:srgbClr val="000000">
                <a:alpha val="45000"/>
              </a:srgbClr>
            </a:outerShdw>
          </a:effectLst>
          <a:extLst>
            <a:ext uri="{91240B29-F687-4f45-9708-019B960494DF}">
              <a14:hiddenLine xmlns:a14="http://schemas.microsoft.com/office/drawing/2010/main" xmlns="" w="9525" cap="rnd">
                <a:solidFill>
                  <a:srgbClr val="000000"/>
                </a:solidFill>
                <a:miter lim="800000"/>
                <a:headEnd/>
                <a:tailEnd/>
              </a14:hiddenLine>
            </a:ext>
          </a:extLst>
        </p:spPr>
        <p:txBody>
          <a:bodyPr/>
          <a:lstStyle/>
          <a:p>
            <a:pPr>
              <a:defRPr/>
            </a:pPr>
            <a:endParaRPr lang="zh-CN" altLang="en-US">
              <a:cs typeface="+mn-cs"/>
            </a:endParaRPr>
          </a:p>
        </p:txBody>
      </p:sp>
      <p:sp>
        <p:nvSpPr>
          <p:cNvPr id="3" name="Date Placeholder 1">
            <a:extLst>
              <a:ext uri="{FF2B5EF4-FFF2-40B4-BE49-F238E27FC236}"/>
            </a:extLst>
          </p:cNvPr>
          <p:cNvSpPr>
            <a:spLocks noGrp="1"/>
          </p:cNvSpPr>
          <p:nvPr>
            <p:ph type="dt" sz="half" idx="10"/>
          </p:nvPr>
        </p:nvSpPr>
        <p:spPr/>
        <p:txBody>
          <a:bodyPr/>
          <a:lstStyle>
            <a:lvl1pPr>
              <a:defRPr/>
            </a:lvl1pPr>
          </a:lstStyle>
          <a:p>
            <a:pPr>
              <a:defRPr/>
            </a:pPr>
            <a:endParaRPr lang="en-US" altLang="zh-CN"/>
          </a:p>
        </p:txBody>
      </p:sp>
      <p:sp>
        <p:nvSpPr>
          <p:cNvPr id="4" name="Footer Placeholder 2">
            <a:extLst>
              <a:ext uri="{FF2B5EF4-FFF2-40B4-BE49-F238E27FC236}"/>
            </a:extLst>
          </p:cNvPr>
          <p:cNvSpPr>
            <a:spLocks noGrp="1"/>
          </p:cNvSpPr>
          <p:nvPr>
            <p:ph type="ftr" sz="quarter" idx="11"/>
          </p:nvPr>
        </p:nvSpPr>
        <p:spPr/>
        <p:txBody>
          <a:bodyPr/>
          <a:lstStyle>
            <a:lvl1pPr>
              <a:defRPr/>
            </a:lvl1pPr>
          </a:lstStyle>
          <a:p>
            <a:pPr>
              <a:defRPr/>
            </a:pPr>
            <a:endParaRPr lang="en-US" altLang="zh-CN"/>
          </a:p>
        </p:txBody>
      </p:sp>
      <p:sp>
        <p:nvSpPr>
          <p:cNvPr id="5" name="Slide Number Placeholder 3">
            <a:extLst>
              <a:ext uri="{FF2B5EF4-FFF2-40B4-BE49-F238E27FC236}"/>
            </a:extLst>
          </p:cNvPr>
          <p:cNvSpPr>
            <a:spLocks noGrp="1"/>
          </p:cNvSpPr>
          <p:nvPr>
            <p:ph type="sldNum" sz="quarter" idx="12"/>
          </p:nvPr>
        </p:nvSpPr>
        <p:spPr/>
        <p:txBody>
          <a:bodyPr/>
          <a:lstStyle>
            <a:lvl1pPr>
              <a:defRPr smtClean="0"/>
            </a:lvl1pPr>
          </a:lstStyle>
          <a:p>
            <a:pPr>
              <a:defRPr/>
            </a:pPr>
            <a:fld id="{9489B86D-199D-8C49-B2A9-9AA812571F22}" type="slidenum">
              <a:rPr lang="en-US" altLang="zh-CN"/>
              <a:pPr>
                <a:defRPr/>
              </a:pPr>
              <a:t>‹#›</a:t>
            </a:fld>
            <a:endParaRPr lang="en-US" altLang="zh-CN"/>
          </a:p>
        </p:txBody>
      </p:sp>
    </p:spTree>
    <p:extLst>
      <p:ext uri="{BB962C8B-B14F-4D97-AF65-F5344CB8AC3E}">
        <p14:creationId xmlns:p14="http://schemas.microsoft.com/office/powerpoint/2010/main" val="3683403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grpSp>
        <p:nvGrpSpPr>
          <p:cNvPr id="5" name="Group 10"/>
          <p:cNvGrpSpPr>
            <a:grpSpLocks/>
          </p:cNvGrpSpPr>
          <p:nvPr/>
        </p:nvGrpSpPr>
        <p:grpSpPr bwMode="auto">
          <a:xfrm>
            <a:off x="0" y="0"/>
            <a:ext cx="12192000" cy="6858000"/>
            <a:chOff x="0" y="0"/>
            <a:chExt cx="12192000" cy="6858000"/>
          </a:xfrm>
        </p:grpSpPr>
        <p:sp>
          <p:nvSpPr>
            <p:cNvPr id="6" name="Rectangle 11">
              <a:extLst>
                <a:ext uri="{FF2B5EF4-FFF2-40B4-BE49-F238E27FC236}"/>
              </a:extLst>
            </p:cNvPr>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12">
              <a:extLst>
                <a:ext uri="{FF2B5EF4-FFF2-40B4-BE49-F238E27FC236}"/>
              </a:extLst>
            </p:cNvPr>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13">
              <a:extLst>
                <a:ext uri="{FF2B5EF4-FFF2-40B4-BE49-F238E27FC236}"/>
              </a:extLst>
            </p:cNvPr>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15">
              <a:extLst>
                <a:ext uri="{FF2B5EF4-FFF2-40B4-BE49-F238E27FC236}"/>
              </a:extLst>
            </p:cNvPr>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16">
              <a:extLst>
                <a:ext uri="{FF2B5EF4-FFF2-40B4-BE49-F238E27FC236}"/>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7">
              <a:extLst>
                <a:ext uri="{FF2B5EF4-FFF2-40B4-BE49-F238E27FC236}"/>
              </a:extLst>
            </p:cNvPr>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8">
              <a:extLst>
                <a:ext uri="{FF2B5EF4-FFF2-40B4-BE49-F238E27FC236}"/>
              </a:extLst>
            </p:cNvPr>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a:extLst>
                <a:ext uri="{FF2B5EF4-FFF2-40B4-BE49-F238E27FC236}"/>
              </a:extLst>
            </p:cNvPr>
            <p:cNvSpPr>
              <a:spLocks noChangeArrowheads="1"/>
            </p:cNvSpPr>
            <p:nvPr/>
          </p:nvSpPr>
          <p:spPr bwMode="auto">
            <a:xfrm rot="-5400000">
              <a:off x="2228850" y="2801938"/>
              <a:ext cx="6054725" cy="1254125"/>
            </a:xfrm>
            <a:custGeom>
              <a:avLst/>
              <a:gdLst>
                <a:gd name="T0" fmla="*/ 0 w 10000"/>
                <a:gd name="T1" fmla="*/ 0 h 8000"/>
                <a:gd name="T2" fmla="*/ 0 w 10000"/>
                <a:gd name="T3" fmla="*/ 7970 h 8000"/>
                <a:gd name="T4" fmla="*/ 10000 w 10000"/>
                <a:gd name="T5" fmla="*/ 8000 h 8000"/>
                <a:gd name="T6" fmla="*/ 10000 w 10000"/>
                <a:gd name="T7" fmla="*/ 7 h 8000"/>
                <a:gd name="T8" fmla="*/ 9773 w 10000"/>
                <a:gd name="T9" fmla="*/ 156 h 8000"/>
                <a:gd name="T10" fmla="*/ 9547 w 10000"/>
                <a:gd name="T11" fmla="*/ 298 h 8000"/>
                <a:gd name="T12" fmla="*/ 9320 w 10000"/>
                <a:gd name="T13" fmla="*/ 437 h 8000"/>
                <a:gd name="T14" fmla="*/ 9092 w 10000"/>
                <a:gd name="T15" fmla="*/ 556 h 8000"/>
                <a:gd name="T16" fmla="*/ 8865 w 10000"/>
                <a:gd name="T17" fmla="*/ 676 h 8000"/>
                <a:gd name="T18" fmla="*/ 8637 w 10000"/>
                <a:gd name="T19" fmla="*/ 788 h 8000"/>
                <a:gd name="T20" fmla="*/ 8412 w 10000"/>
                <a:gd name="T21" fmla="*/ 884 h 8000"/>
                <a:gd name="T22" fmla="*/ 8184 w 10000"/>
                <a:gd name="T23" fmla="*/ 975 h 8000"/>
                <a:gd name="T24" fmla="*/ 7957 w 10000"/>
                <a:gd name="T25" fmla="*/ 1058 h 8000"/>
                <a:gd name="T26" fmla="*/ 7734 w 10000"/>
                <a:gd name="T27" fmla="*/ 1130 h 8000"/>
                <a:gd name="T28" fmla="*/ 7508 w 10000"/>
                <a:gd name="T29" fmla="*/ 1202 h 8000"/>
                <a:gd name="T30" fmla="*/ 7285 w 10000"/>
                <a:gd name="T31" fmla="*/ 1262 h 8000"/>
                <a:gd name="T32" fmla="*/ 7062 w 10000"/>
                <a:gd name="T33" fmla="*/ 1309 h 8000"/>
                <a:gd name="T34" fmla="*/ 6840 w 10000"/>
                <a:gd name="T35" fmla="*/ 1358 h 8000"/>
                <a:gd name="T36" fmla="*/ 6620 w 10000"/>
                <a:gd name="T37" fmla="*/ 1399 h 8000"/>
                <a:gd name="T38" fmla="*/ 6402 w 10000"/>
                <a:gd name="T39" fmla="*/ 1428 h 8000"/>
                <a:gd name="T40" fmla="*/ 6184 w 10000"/>
                <a:gd name="T41" fmla="*/ 1453 h 8000"/>
                <a:gd name="T42" fmla="*/ 5968 w 10000"/>
                <a:gd name="T43" fmla="*/ 1477 h 8000"/>
                <a:gd name="T44" fmla="*/ 5755 w 10000"/>
                <a:gd name="T45" fmla="*/ 1488 h 8000"/>
                <a:gd name="T46" fmla="*/ 5542 w 10000"/>
                <a:gd name="T47" fmla="*/ 1500 h 8000"/>
                <a:gd name="T48" fmla="*/ 5332 w 10000"/>
                <a:gd name="T49" fmla="*/ 1506 h 8000"/>
                <a:gd name="T50" fmla="*/ 5124 w 10000"/>
                <a:gd name="T51" fmla="*/ 1500 h 8000"/>
                <a:gd name="T52" fmla="*/ 4918 w 10000"/>
                <a:gd name="T53" fmla="*/ 1500 h 8000"/>
                <a:gd name="T54" fmla="*/ 4714 w 10000"/>
                <a:gd name="T55" fmla="*/ 1488 h 8000"/>
                <a:gd name="T56" fmla="*/ 4514 w 10000"/>
                <a:gd name="T57" fmla="*/ 1470 h 8000"/>
                <a:gd name="T58" fmla="*/ 4316 w 10000"/>
                <a:gd name="T59" fmla="*/ 1453 h 8000"/>
                <a:gd name="T60" fmla="*/ 4122 w 10000"/>
                <a:gd name="T61" fmla="*/ 1434 h 8000"/>
                <a:gd name="T62" fmla="*/ 3929 w 10000"/>
                <a:gd name="T63" fmla="*/ 1405 h 8000"/>
                <a:gd name="T64" fmla="*/ 3739 w 10000"/>
                <a:gd name="T65" fmla="*/ 1374 h 8000"/>
                <a:gd name="T66" fmla="*/ 3553 w 10000"/>
                <a:gd name="T67" fmla="*/ 1346 h 8000"/>
                <a:gd name="T68" fmla="*/ 3190 w 10000"/>
                <a:gd name="T69" fmla="*/ 1267 h 8000"/>
                <a:gd name="T70" fmla="*/ 2842 w 10000"/>
                <a:gd name="T71" fmla="*/ 1183 h 8000"/>
                <a:gd name="T72" fmla="*/ 2508 w 10000"/>
                <a:gd name="T73" fmla="*/ 1095 h 8000"/>
                <a:gd name="T74" fmla="*/ 2192 w 10000"/>
                <a:gd name="T75" fmla="*/ 998 h 8000"/>
                <a:gd name="T76" fmla="*/ 1890 w 10000"/>
                <a:gd name="T77" fmla="*/ 897 h 8000"/>
                <a:gd name="T78" fmla="*/ 1610 w 10000"/>
                <a:gd name="T79" fmla="*/ 788 h 8000"/>
                <a:gd name="T80" fmla="*/ 1347 w 10000"/>
                <a:gd name="T81" fmla="*/ 681 h 8000"/>
                <a:gd name="T82" fmla="*/ 1105 w 10000"/>
                <a:gd name="T83" fmla="*/ 574 h 8000"/>
                <a:gd name="T84" fmla="*/ 883 w 10000"/>
                <a:gd name="T85" fmla="*/ 473 h 8000"/>
                <a:gd name="T86" fmla="*/ 686 w 10000"/>
                <a:gd name="T87" fmla="*/ 377 h 8000"/>
                <a:gd name="T88" fmla="*/ 508 w 10000"/>
                <a:gd name="T89" fmla="*/ 286 h 8000"/>
                <a:gd name="T90" fmla="*/ 358 w 10000"/>
                <a:gd name="T91" fmla="*/ 210 h 8000"/>
                <a:gd name="T92" fmla="*/ 232 w 10000"/>
                <a:gd name="T93" fmla="*/ 138 h 8000"/>
                <a:gd name="T94" fmla="*/ 59 w 10000"/>
                <a:gd name="T95" fmla="*/ 35 h 8000"/>
                <a:gd name="T96" fmla="*/ 0 w 10000"/>
                <a:gd name="T97" fmla="*/ 0 h 8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sp>
          <p:nvSpPr>
            <p:cNvPr id="14" name="Freeform 5">
              <a:extLst>
                <a:ext uri="{FF2B5EF4-FFF2-40B4-BE49-F238E27FC236}"/>
              </a:extLst>
            </p:cNvPr>
            <p:cNvSpPr>
              <a:spLocks noChangeArrowheads="1"/>
            </p:cNvSpPr>
            <p:nvPr/>
          </p:nvSpPr>
          <p:spPr bwMode="auto">
            <a:xfrm rot="-5677511">
              <a:off x="3140869" y="1826419"/>
              <a:ext cx="3298825" cy="439737"/>
            </a:xfrm>
            <a:custGeom>
              <a:avLst/>
              <a:gdLst>
                <a:gd name="T0" fmla="*/ 85 w 10000"/>
                <a:gd name="T1" fmla="*/ 2532 h 5291"/>
                <a:gd name="T2" fmla="*/ 9958 w 10000"/>
                <a:gd name="T3" fmla="*/ 5291 h 5291"/>
                <a:gd name="T4" fmla="*/ 10000 w 10000"/>
                <a:gd name="T5" fmla="*/ 0 h 5291"/>
                <a:gd name="T6" fmla="*/ 9667 w 10000"/>
                <a:gd name="T7" fmla="*/ 204 h 5291"/>
                <a:gd name="T8" fmla="*/ 9334 w 10000"/>
                <a:gd name="T9" fmla="*/ 400 h 5291"/>
                <a:gd name="T10" fmla="*/ 9001 w 10000"/>
                <a:gd name="T11" fmla="*/ 590 h 5291"/>
                <a:gd name="T12" fmla="*/ 8667 w 10000"/>
                <a:gd name="T13" fmla="*/ 753 h 5291"/>
                <a:gd name="T14" fmla="*/ 8333 w 10000"/>
                <a:gd name="T15" fmla="*/ 917 h 5291"/>
                <a:gd name="T16" fmla="*/ 7999 w 10000"/>
                <a:gd name="T17" fmla="*/ 1071 h 5291"/>
                <a:gd name="T18" fmla="*/ 7669 w 10000"/>
                <a:gd name="T19" fmla="*/ 1202 h 5291"/>
                <a:gd name="T20" fmla="*/ 7333 w 10000"/>
                <a:gd name="T21" fmla="*/ 1325 h 5291"/>
                <a:gd name="T22" fmla="*/ 7000 w 10000"/>
                <a:gd name="T23" fmla="*/ 1440 h 5291"/>
                <a:gd name="T24" fmla="*/ 6673 w 10000"/>
                <a:gd name="T25" fmla="*/ 1538 h 5291"/>
                <a:gd name="T26" fmla="*/ 6340 w 10000"/>
                <a:gd name="T27" fmla="*/ 1636 h 5291"/>
                <a:gd name="T28" fmla="*/ 6013 w 10000"/>
                <a:gd name="T29" fmla="*/ 1719 h 5291"/>
                <a:gd name="T30" fmla="*/ 5686 w 10000"/>
                <a:gd name="T31" fmla="*/ 1784 h 5291"/>
                <a:gd name="T32" fmla="*/ 5359 w 10000"/>
                <a:gd name="T33" fmla="*/ 1850 h 5291"/>
                <a:gd name="T34" fmla="*/ 5036 w 10000"/>
                <a:gd name="T35" fmla="*/ 1906 h 5291"/>
                <a:gd name="T36" fmla="*/ 4717 w 10000"/>
                <a:gd name="T37" fmla="*/ 1948 h 5291"/>
                <a:gd name="T38" fmla="*/ 4396 w 10000"/>
                <a:gd name="T39" fmla="*/ 1980 h 5291"/>
                <a:gd name="T40" fmla="*/ 4079 w 10000"/>
                <a:gd name="T41" fmla="*/ 2013 h 5291"/>
                <a:gd name="T42" fmla="*/ 3766 w 10000"/>
                <a:gd name="T43" fmla="*/ 2029 h 5291"/>
                <a:gd name="T44" fmla="*/ 3454 w 10000"/>
                <a:gd name="T45" fmla="*/ 2046 h 5291"/>
                <a:gd name="T46" fmla="*/ 3145 w 10000"/>
                <a:gd name="T47" fmla="*/ 2053 h 5291"/>
                <a:gd name="T48" fmla="*/ 2839 w 10000"/>
                <a:gd name="T49" fmla="*/ 2046 h 5291"/>
                <a:gd name="T50" fmla="*/ 2537 w 10000"/>
                <a:gd name="T51" fmla="*/ 2046 h 5291"/>
                <a:gd name="T52" fmla="*/ 2238 w 10000"/>
                <a:gd name="T53" fmla="*/ 2029 h 5291"/>
                <a:gd name="T54" fmla="*/ 1943 w 10000"/>
                <a:gd name="T55" fmla="*/ 2004 h 5291"/>
                <a:gd name="T56" fmla="*/ 1653 w 10000"/>
                <a:gd name="T57" fmla="*/ 1980 h 5291"/>
                <a:gd name="T58" fmla="*/ 1368 w 10000"/>
                <a:gd name="T59" fmla="*/ 1955 h 5291"/>
                <a:gd name="T60" fmla="*/ 1085 w 10000"/>
                <a:gd name="T61" fmla="*/ 1915 h 5291"/>
                <a:gd name="T62" fmla="*/ 806 w 10000"/>
                <a:gd name="T63" fmla="*/ 1873 h 5291"/>
                <a:gd name="T64" fmla="*/ 533 w 10000"/>
                <a:gd name="T65" fmla="*/ 1833 h 5291"/>
                <a:gd name="T66" fmla="*/ 0 w 10000"/>
                <a:gd name="T67" fmla="*/ 1726 h 5291"/>
                <a:gd name="T68" fmla="*/ 85 w 10000"/>
                <a:gd name="T69" fmla="*/ 2532 h 5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sp>
          <p:nvSpPr>
            <p:cNvPr id="15" name="Rectangle 7">
              <a:extLst>
                <a:ext uri="{FF2B5EF4-FFF2-40B4-BE49-F238E27FC236}"/>
              </a:extLst>
            </p:cNvPr>
            <p:cNvSpPr/>
            <p:nvPr/>
          </p:nvSpPr>
          <p:spPr bwMode="gray">
            <a:xfrm>
              <a:off x="5713413" y="401638"/>
              <a:ext cx="6054725" cy="60547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5">
              <a:extLst>
                <a:ext uri="{FF2B5EF4-FFF2-40B4-BE49-F238E27FC236}"/>
              </a:extLst>
            </p:cNvPr>
            <p:cNvSpPr>
              <a:spLocks noEditPoints="1" noChangeArrowheads="1"/>
            </p:cNvSpPr>
            <p:nvPr/>
          </p:nvSpPr>
          <p:spPr bwMode="auto">
            <a:xfrm>
              <a:off x="0" y="1588"/>
              <a:ext cx="12192000" cy="6856412"/>
            </a:xfrm>
            <a:custGeom>
              <a:avLst/>
              <a:gdLst>
                <a:gd name="T0" fmla="*/ 0 w 15356"/>
                <a:gd name="T1" fmla="*/ 0 h 8638"/>
                <a:gd name="T2" fmla="*/ 0 w 15356"/>
                <a:gd name="T3" fmla="*/ 8638 h 8638"/>
                <a:gd name="T4" fmla="*/ 15356 w 15356"/>
                <a:gd name="T5" fmla="*/ 8638 h 8638"/>
                <a:gd name="T6" fmla="*/ 15356 w 15356"/>
                <a:gd name="T7" fmla="*/ 0 h 8638"/>
                <a:gd name="T8" fmla="*/ 0 w 15356"/>
                <a:gd name="T9" fmla="*/ 0 h 8638"/>
                <a:gd name="T10" fmla="*/ 14748 w 15356"/>
                <a:gd name="T11" fmla="*/ 8038 h 8638"/>
                <a:gd name="T12" fmla="*/ 600 w 15356"/>
                <a:gd name="T13" fmla="*/ 8038 h 8638"/>
                <a:gd name="T14" fmla="*/ 600 w 15356"/>
                <a:gd name="T15" fmla="*/ 592 h 8638"/>
                <a:gd name="T16" fmla="*/ 14748 w 15356"/>
                <a:gd name="T17" fmla="*/ 592 h 8638"/>
                <a:gd name="T18" fmla="*/ 14748 w 15356"/>
                <a:gd name="T19" fmla="*/ 8038 h 8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grpSp>
      <p:sp>
        <p:nvSpPr>
          <p:cNvPr id="17" name="Rectangle 14"/>
          <p:cNvSpPr>
            <a:spLocks noChangeArrowheads="1"/>
          </p:cNvSpPr>
          <p:nvPr/>
        </p:nvSpPr>
        <p:spPr bwMode="auto">
          <a:xfrm>
            <a:off x="10444163" y="0"/>
            <a:ext cx="685800" cy="1143000"/>
          </a:xfrm>
          <a:prstGeom prst="rect">
            <a:avLst/>
          </a:prstGeom>
          <a:solidFill>
            <a:schemeClr val="accent1"/>
          </a:solidFill>
          <a:ln>
            <a:noFill/>
          </a:ln>
          <a:effectLst>
            <a:outerShdw blurRad="38100" dist="26940" dir="5400000" rotWithShape="0">
              <a:srgbClr val="000000">
                <a:alpha val="45000"/>
              </a:srgbClr>
            </a:outerShdw>
          </a:effectLst>
          <a:extLst>
            <a:ext uri="{91240B29-F687-4f45-9708-019B960494DF}">
              <a14:hiddenLine xmlns:a14="http://schemas.microsoft.com/office/drawing/2010/main" xmlns="" w="9525" cap="rnd">
                <a:solidFill>
                  <a:srgbClr val="000000"/>
                </a:solidFill>
                <a:miter lim="800000"/>
                <a:headEnd/>
                <a:tailEnd/>
              </a14:hiddenLine>
            </a:ext>
          </a:extLst>
        </p:spPr>
        <p:txBody>
          <a:bodyPr/>
          <a:lstStyle/>
          <a:p>
            <a:pPr>
              <a:defRPr/>
            </a:pPr>
            <a:endParaRPr lang="zh-CN" altLang="en-US">
              <a:cs typeface="+mn-cs"/>
            </a:endParaRPr>
          </a:p>
        </p:txBody>
      </p:sp>
      <p:sp>
        <p:nvSpPr>
          <p:cNvPr id="2" name="Title 1"/>
          <p:cNvSpPr>
            <a:spLocks noGrp="1"/>
          </p:cNvSpPr>
          <p:nvPr>
            <p:ph type="title"/>
          </p:nvPr>
        </p:nvSpPr>
        <p:spPr>
          <a:xfrm>
            <a:off x="1154954" y="1295400"/>
            <a:ext cx="2793158" cy="1600200"/>
          </a:xfrm>
        </p:spPr>
        <p:txBody>
          <a:bodyPr anchor="b"/>
          <a:lstStyle>
            <a:lvl1pPr algn="l">
              <a:defRPr sz="2400" b="0"/>
            </a:lvl1pPr>
          </a:lstStyle>
          <a:p>
            <a:r>
              <a:rPr lang="zh-CN" altLang="en-US" noProof="1"/>
              <a:t>单击此处编辑母版标题样式</a:t>
            </a:r>
            <a:endParaRPr lang="en-US" noProof="1"/>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zh-CN" altLang="en-US" noProof="1"/>
              <a:t>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endParaRPr lang="en-US" noProof="1"/>
          </a:p>
        </p:txBody>
      </p:sp>
      <p:sp>
        <p:nvSpPr>
          <p:cNvPr id="4" name="Text Placeholder 3"/>
          <p:cNvSpPr>
            <a:spLocks noGrp="1"/>
          </p:cNvSpPr>
          <p:nvPr>
            <p:ph type="body" sz="half" idx="2"/>
          </p:nvPr>
        </p:nvSpPr>
        <p:spPr bwMode="gray">
          <a:xfrm>
            <a:off x="1154955" y="3129280"/>
            <a:ext cx="2793158" cy="289559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noProof="1"/>
              <a:t>编辑母版文本样式</a:t>
            </a:r>
          </a:p>
        </p:txBody>
      </p:sp>
      <p:sp>
        <p:nvSpPr>
          <p:cNvPr id="18" name="Date Placeholder 4">
            <a:extLst>
              <a:ext uri="{FF2B5EF4-FFF2-40B4-BE49-F238E27FC236}"/>
            </a:extLst>
          </p:cNvPr>
          <p:cNvSpPr>
            <a:spLocks noGrp="1"/>
          </p:cNvSpPr>
          <p:nvPr>
            <p:ph type="dt" sz="half" idx="10"/>
          </p:nvPr>
        </p:nvSpPr>
        <p:spPr/>
        <p:txBody>
          <a:bodyPr/>
          <a:lstStyle>
            <a:lvl1pPr>
              <a:defRPr/>
            </a:lvl1pPr>
          </a:lstStyle>
          <a:p>
            <a:pPr>
              <a:defRPr/>
            </a:pPr>
            <a:endParaRPr lang="en-US" altLang="zh-CN"/>
          </a:p>
        </p:txBody>
      </p:sp>
      <p:sp>
        <p:nvSpPr>
          <p:cNvPr id="19" name="Footer Placeholder 5">
            <a:extLst>
              <a:ext uri="{FF2B5EF4-FFF2-40B4-BE49-F238E27FC236}"/>
            </a:extLst>
          </p:cNvPr>
          <p:cNvSpPr>
            <a:spLocks noGrp="1"/>
          </p:cNvSpPr>
          <p:nvPr>
            <p:ph type="ftr" sz="quarter" idx="11"/>
          </p:nvPr>
        </p:nvSpPr>
        <p:spPr/>
        <p:txBody>
          <a:bodyPr/>
          <a:lstStyle>
            <a:lvl1pPr>
              <a:defRPr/>
            </a:lvl1pPr>
          </a:lstStyle>
          <a:p>
            <a:pPr>
              <a:defRPr/>
            </a:pPr>
            <a:endParaRPr lang="en-US" altLang="zh-CN"/>
          </a:p>
        </p:txBody>
      </p:sp>
      <p:sp>
        <p:nvSpPr>
          <p:cNvPr id="20" name="Slide Number Placeholder 6">
            <a:extLst>
              <a:ext uri="{FF2B5EF4-FFF2-40B4-BE49-F238E27FC236}"/>
            </a:extLst>
          </p:cNvPr>
          <p:cNvSpPr>
            <a:spLocks noGrp="1"/>
          </p:cNvSpPr>
          <p:nvPr>
            <p:ph type="sldNum" sz="quarter" idx="12"/>
          </p:nvPr>
        </p:nvSpPr>
        <p:spPr/>
        <p:txBody>
          <a:bodyPr/>
          <a:lstStyle>
            <a:lvl1pPr>
              <a:defRPr smtClean="0"/>
            </a:lvl1pPr>
          </a:lstStyle>
          <a:p>
            <a:pPr>
              <a:defRPr/>
            </a:pPr>
            <a:fld id="{F88FC34A-80BC-BF41-8D29-FE6D191E4CE1}" type="slidenum">
              <a:rPr lang="en-US" altLang="zh-CN"/>
              <a:pPr>
                <a:defRPr/>
              </a:pPr>
              <a:t>‹#›</a:t>
            </a:fld>
            <a:endParaRPr lang="en-US" altLang="zh-CN"/>
          </a:p>
        </p:txBody>
      </p:sp>
    </p:spTree>
    <p:extLst>
      <p:ext uri="{BB962C8B-B14F-4D97-AF65-F5344CB8AC3E}">
        <p14:creationId xmlns:p14="http://schemas.microsoft.com/office/powerpoint/2010/main" val="1748079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grpSp>
        <p:nvGrpSpPr>
          <p:cNvPr id="5" name="Group 9"/>
          <p:cNvGrpSpPr>
            <a:grpSpLocks/>
          </p:cNvGrpSpPr>
          <p:nvPr/>
        </p:nvGrpSpPr>
        <p:grpSpPr bwMode="auto">
          <a:xfrm>
            <a:off x="0" y="0"/>
            <a:ext cx="12192000" cy="6858000"/>
            <a:chOff x="0" y="0"/>
            <a:chExt cx="12192000" cy="6858000"/>
          </a:xfrm>
        </p:grpSpPr>
        <p:sp>
          <p:nvSpPr>
            <p:cNvPr id="6" name="Rectangle 11">
              <a:extLst>
                <a:ext uri="{FF2B5EF4-FFF2-40B4-BE49-F238E27FC236}"/>
              </a:extLst>
            </p:cNvPr>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12">
              <a:extLst>
                <a:ext uri="{FF2B5EF4-FFF2-40B4-BE49-F238E27FC236}"/>
              </a:extLst>
            </p:cNvPr>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13">
              <a:extLst>
                <a:ext uri="{FF2B5EF4-FFF2-40B4-BE49-F238E27FC236}"/>
              </a:extLst>
            </p:cNvPr>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15">
              <a:extLst>
                <a:ext uri="{FF2B5EF4-FFF2-40B4-BE49-F238E27FC236}"/>
              </a:extLst>
            </p:cNvPr>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16">
              <a:extLst>
                <a:ext uri="{FF2B5EF4-FFF2-40B4-BE49-F238E27FC236}"/>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7">
              <a:extLst>
                <a:ext uri="{FF2B5EF4-FFF2-40B4-BE49-F238E27FC236}"/>
              </a:extLst>
            </p:cNvPr>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8">
              <a:extLst>
                <a:ext uri="{FF2B5EF4-FFF2-40B4-BE49-F238E27FC236}"/>
              </a:extLst>
            </p:cNvPr>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a:extLst>
                <a:ext uri="{FF2B5EF4-FFF2-40B4-BE49-F238E27FC236}"/>
              </a:extLst>
            </p:cNvPr>
            <p:cNvSpPr>
              <a:spLocks noChangeArrowheads="1"/>
            </p:cNvSpPr>
            <p:nvPr/>
          </p:nvSpPr>
          <p:spPr bwMode="auto">
            <a:xfrm rot="-5677511">
              <a:off x="4203700" y="1825625"/>
              <a:ext cx="3298825" cy="441325"/>
            </a:xfrm>
            <a:custGeom>
              <a:avLst/>
              <a:gdLst>
                <a:gd name="T0" fmla="*/ 85 w 10000"/>
                <a:gd name="T1" fmla="*/ 2532 h 5291"/>
                <a:gd name="T2" fmla="*/ 9958 w 10000"/>
                <a:gd name="T3" fmla="*/ 5291 h 5291"/>
                <a:gd name="T4" fmla="*/ 10000 w 10000"/>
                <a:gd name="T5" fmla="*/ 0 h 5291"/>
                <a:gd name="T6" fmla="*/ 9667 w 10000"/>
                <a:gd name="T7" fmla="*/ 204 h 5291"/>
                <a:gd name="T8" fmla="*/ 9334 w 10000"/>
                <a:gd name="T9" fmla="*/ 400 h 5291"/>
                <a:gd name="T10" fmla="*/ 9001 w 10000"/>
                <a:gd name="T11" fmla="*/ 590 h 5291"/>
                <a:gd name="T12" fmla="*/ 8667 w 10000"/>
                <a:gd name="T13" fmla="*/ 753 h 5291"/>
                <a:gd name="T14" fmla="*/ 8333 w 10000"/>
                <a:gd name="T15" fmla="*/ 917 h 5291"/>
                <a:gd name="T16" fmla="*/ 7999 w 10000"/>
                <a:gd name="T17" fmla="*/ 1071 h 5291"/>
                <a:gd name="T18" fmla="*/ 7669 w 10000"/>
                <a:gd name="T19" fmla="*/ 1202 h 5291"/>
                <a:gd name="T20" fmla="*/ 7333 w 10000"/>
                <a:gd name="T21" fmla="*/ 1325 h 5291"/>
                <a:gd name="T22" fmla="*/ 7000 w 10000"/>
                <a:gd name="T23" fmla="*/ 1440 h 5291"/>
                <a:gd name="T24" fmla="*/ 6673 w 10000"/>
                <a:gd name="T25" fmla="*/ 1538 h 5291"/>
                <a:gd name="T26" fmla="*/ 6340 w 10000"/>
                <a:gd name="T27" fmla="*/ 1636 h 5291"/>
                <a:gd name="T28" fmla="*/ 6013 w 10000"/>
                <a:gd name="T29" fmla="*/ 1719 h 5291"/>
                <a:gd name="T30" fmla="*/ 5686 w 10000"/>
                <a:gd name="T31" fmla="*/ 1784 h 5291"/>
                <a:gd name="T32" fmla="*/ 5359 w 10000"/>
                <a:gd name="T33" fmla="*/ 1850 h 5291"/>
                <a:gd name="T34" fmla="*/ 5036 w 10000"/>
                <a:gd name="T35" fmla="*/ 1906 h 5291"/>
                <a:gd name="T36" fmla="*/ 4717 w 10000"/>
                <a:gd name="T37" fmla="*/ 1948 h 5291"/>
                <a:gd name="T38" fmla="*/ 4396 w 10000"/>
                <a:gd name="T39" fmla="*/ 1980 h 5291"/>
                <a:gd name="T40" fmla="*/ 4079 w 10000"/>
                <a:gd name="T41" fmla="*/ 2013 h 5291"/>
                <a:gd name="T42" fmla="*/ 3766 w 10000"/>
                <a:gd name="T43" fmla="*/ 2029 h 5291"/>
                <a:gd name="T44" fmla="*/ 3454 w 10000"/>
                <a:gd name="T45" fmla="*/ 2046 h 5291"/>
                <a:gd name="T46" fmla="*/ 3145 w 10000"/>
                <a:gd name="T47" fmla="*/ 2053 h 5291"/>
                <a:gd name="T48" fmla="*/ 2839 w 10000"/>
                <a:gd name="T49" fmla="*/ 2046 h 5291"/>
                <a:gd name="T50" fmla="*/ 2537 w 10000"/>
                <a:gd name="T51" fmla="*/ 2046 h 5291"/>
                <a:gd name="T52" fmla="*/ 2238 w 10000"/>
                <a:gd name="T53" fmla="*/ 2029 h 5291"/>
                <a:gd name="T54" fmla="*/ 1943 w 10000"/>
                <a:gd name="T55" fmla="*/ 2004 h 5291"/>
                <a:gd name="T56" fmla="*/ 1653 w 10000"/>
                <a:gd name="T57" fmla="*/ 1980 h 5291"/>
                <a:gd name="T58" fmla="*/ 1368 w 10000"/>
                <a:gd name="T59" fmla="*/ 1955 h 5291"/>
                <a:gd name="T60" fmla="*/ 1085 w 10000"/>
                <a:gd name="T61" fmla="*/ 1915 h 5291"/>
                <a:gd name="T62" fmla="*/ 806 w 10000"/>
                <a:gd name="T63" fmla="*/ 1873 h 5291"/>
                <a:gd name="T64" fmla="*/ 533 w 10000"/>
                <a:gd name="T65" fmla="*/ 1833 h 5291"/>
                <a:gd name="T66" fmla="*/ 0 w 10000"/>
                <a:gd name="T67" fmla="*/ 1726 h 5291"/>
                <a:gd name="T68" fmla="*/ 85 w 10000"/>
                <a:gd name="T69" fmla="*/ 2532 h 5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sp>
          <p:nvSpPr>
            <p:cNvPr id="14" name="Freeform 5">
              <a:extLst>
                <a:ext uri="{FF2B5EF4-FFF2-40B4-BE49-F238E27FC236}"/>
              </a:extLst>
            </p:cNvPr>
            <p:cNvSpPr>
              <a:spLocks noChangeArrowheads="1"/>
            </p:cNvSpPr>
            <p:nvPr/>
          </p:nvSpPr>
          <p:spPr bwMode="auto">
            <a:xfrm rot="-5400000">
              <a:off x="3294856" y="2801145"/>
              <a:ext cx="6054725" cy="1255712"/>
            </a:xfrm>
            <a:custGeom>
              <a:avLst/>
              <a:gdLst>
                <a:gd name="T0" fmla="*/ 0 w 10000"/>
                <a:gd name="T1" fmla="*/ 0 h 8000"/>
                <a:gd name="T2" fmla="*/ 0 w 10000"/>
                <a:gd name="T3" fmla="*/ 7970 h 8000"/>
                <a:gd name="T4" fmla="*/ 10000 w 10000"/>
                <a:gd name="T5" fmla="*/ 8000 h 8000"/>
                <a:gd name="T6" fmla="*/ 10000 w 10000"/>
                <a:gd name="T7" fmla="*/ 7 h 8000"/>
                <a:gd name="T8" fmla="*/ 9773 w 10000"/>
                <a:gd name="T9" fmla="*/ 156 h 8000"/>
                <a:gd name="T10" fmla="*/ 9547 w 10000"/>
                <a:gd name="T11" fmla="*/ 298 h 8000"/>
                <a:gd name="T12" fmla="*/ 9320 w 10000"/>
                <a:gd name="T13" fmla="*/ 437 h 8000"/>
                <a:gd name="T14" fmla="*/ 9092 w 10000"/>
                <a:gd name="T15" fmla="*/ 556 h 8000"/>
                <a:gd name="T16" fmla="*/ 8865 w 10000"/>
                <a:gd name="T17" fmla="*/ 676 h 8000"/>
                <a:gd name="T18" fmla="*/ 8637 w 10000"/>
                <a:gd name="T19" fmla="*/ 788 h 8000"/>
                <a:gd name="T20" fmla="*/ 8412 w 10000"/>
                <a:gd name="T21" fmla="*/ 884 h 8000"/>
                <a:gd name="T22" fmla="*/ 8184 w 10000"/>
                <a:gd name="T23" fmla="*/ 975 h 8000"/>
                <a:gd name="T24" fmla="*/ 7957 w 10000"/>
                <a:gd name="T25" fmla="*/ 1058 h 8000"/>
                <a:gd name="T26" fmla="*/ 7734 w 10000"/>
                <a:gd name="T27" fmla="*/ 1130 h 8000"/>
                <a:gd name="T28" fmla="*/ 7508 w 10000"/>
                <a:gd name="T29" fmla="*/ 1202 h 8000"/>
                <a:gd name="T30" fmla="*/ 7285 w 10000"/>
                <a:gd name="T31" fmla="*/ 1262 h 8000"/>
                <a:gd name="T32" fmla="*/ 7062 w 10000"/>
                <a:gd name="T33" fmla="*/ 1309 h 8000"/>
                <a:gd name="T34" fmla="*/ 6840 w 10000"/>
                <a:gd name="T35" fmla="*/ 1358 h 8000"/>
                <a:gd name="T36" fmla="*/ 6620 w 10000"/>
                <a:gd name="T37" fmla="*/ 1399 h 8000"/>
                <a:gd name="T38" fmla="*/ 6402 w 10000"/>
                <a:gd name="T39" fmla="*/ 1428 h 8000"/>
                <a:gd name="T40" fmla="*/ 6184 w 10000"/>
                <a:gd name="T41" fmla="*/ 1453 h 8000"/>
                <a:gd name="T42" fmla="*/ 5968 w 10000"/>
                <a:gd name="T43" fmla="*/ 1477 h 8000"/>
                <a:gd name="T44" fmla="*/ 5755 w 10000"/>
                <a:gd name="T45" fmla="*/ 1488 h 8000"/>
                <a:gd name="T46" fmla="*/ 5542 w 10000"/>
                <a:gd name="T47" fmla="*/ 1500 h 8000"/>
                <a:gd name="T48" fmla="*/ 5332 w 10000"/>
                <a:gd name="T49" fmla="*/ 1506 h 8000"/>
                <a:gd name="T50" fmla="*/ 5124 w 10000"/>
                <a:gd name="T51" fmla="*/ 1500 h 8000"/>
                <a:gd name="T52" fmla="*/ 4918 w 10000"/>
                <a:gd name="T53" fmla="*/ 1500 h 8000"/>
                <a:gd name="T54" fmla="*/ 4714 w 10000"/>
                <a:gd name="T55" fmla="*/ 1488 h 8000"/>
                <a:gd name="T56" fmla="*/ 4514 w 10000"/>
                <a:gd name="T57" fmla="*/ 1470 h 8000"/>
                <a:gd name="T58" fmla="*/ 4316 w 10000"/>
                <a:gd name="T59" fmla="*/ 1453 h 8000"/>
                <a:gd name="T60" fmla="*/ 4122 w 10000"/>
                <a:gd name="T61" fmla="*/ 1434 h 8000"/>
                <a:gd name="T62" fmla="*/ 3929 w 10000"/>
                <a:gd name="T63" fmla="*/ 1405 h 8000"/>
                <a:gd name="T64" fmla="*/ 3739 w 10000"/>
                <a:gd name="T65" fmla="*/ 1374 h 8000"/>
                <a:gd name="T66" fmla="*/ 3553 w 10000"/>
                <a:gd name="T67" fmla="*/ 1346 h 8000"/>
                <a:gd name="T68" fmla="*/ 3190 w 10000"/>
                <a:gd name="T69" fmla="*/ 1267 h 8000"/>
                <a:gd name="T70" fmla="*/ 2842 w 10000"/>
                <a:gd name="T71" fmla="*/ 1183 h 8000"/>
                <a:gd name="T72" fmla="*/ 2508 w 10000"/>
                <a:gd name="T73" fmla="*/ 1095 h 8000"/>
                <a:gd name="T74" fmla="*/ 2192 w 10000"/>
                <a:gd name="T75" fmla="*/ 998 h 8000"/>
                <a:gd name="T76" fmla="*/ 1890 w 10000"/>
                <a:gd name="T77" fmla="*/ 897 h 8000"/>
                <a:gd name="T78" fmla="*/ 1610 w 10000"/>
                <a:gd name="T79" fmla="*/ 788 h 8000"/>
                <a:gd name="T80" fmla="*/ 1347 w 10000"/>
                <a:gd name="T81" fmla="*/ 681 h 8000"/>
                <a:gd name="T82" fmla="*/ 1105 w 10000"/>
                <a:gd name="T83" fmla="*/ 574 h 8000"/>
                <a:gd name="T84" fmla="*/ 883 w 10000"/>
                <a:gd name="T85" fmla="*/ 473 h 8000"/>
                <a:gd name="T86" fmla="*/ 686 w 10000"/>
                <a:gd name="T87" fmla="*/ 377 h 8000"/>
                <a:gd name="T88" fmla="*/ 508 w 10000"/>
                <a:gd name="T89" fmla="*/ 286 h 8000"/>
                <a:gd name="T90" fmla="*/ 358 w 10000"/>
                <a:gd name="T91" fmla="*/ 210 h 8000"/>
                <a:gd name="T92" fmla="*/ 232 w 10000"/>
                <a:gd name="T93" fmla="*/ 138 h 8000"/>
                <a:gd name="T94" fmla="*/ 59 w 10000"/>
                <a:gd name="T95" fmla="*/ 35 h 8000"/>
                <a:gd name="T96" fmla="*/ 0 w 10000"/>
                <a:gd name="T97" fmla="*/ 0 h 8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sp>
          <p:nvSpPr>
            <p:cNvPr id="15" name="Rectangle 7">
              <a:extLst>
                <a:ext uri="{FF2B5EF4-FFF2-40B4-BE49-F238E27FC236}"/>
              </a:extLst>
            </p:cNvPr>
            <p:cNvSpPr/>
            <p:nvPr/>
          </p:nvSpPr>
          <p:spPr bwMode="gray">
            <a:xfrm>
              <a:off x="6172200" y="401638"/>
              <a:ext cx="5595938" cy="60547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5">
              <a:extLst>
                <a:ext uri="{FF2B5EF4-FFF2-40B4-BE49-F238E27FC236}"/>
              </a:extLst>
            </p:cNvPr>
            <p:cNvSpPr>
              <a:spLocks noEditPoints="1" noChangeArrowheads="1"/>
            </p:cNvSpPr>
            <p:nvPr/>
          </p:nvSpPr>
          <p:spPr bwMode="auto">
            <a:xfrm>
              <a:off x="0" y="1588"/>
              <a:ext cx="12192000" cy="6856412"/>
            </a:xfrm>
            <a:custGeom>
              <a:avLst/>
              <a:gdLst>
                <a:gd name="T0" fmla="*/ 0 w 15356"/>
                <a:gd name="T1" fmla="*/ 0 h 8638"/>
                <a:gd name="T2" fmla="*/ 0 w 15356"/>
                <a:gd name="T3" fmla="*/ 8638 h 8638"/>
                <a:gd name="T4" fmla="*/ 15356 w 15356"/>
                <a:gd name="T5" fmla="*/ 8638 h 8638"/>
                <a:gd name="T6" fmla="*/ 15356 w 15356"/>
                <a:gd name="T7" fmla="*/ 0 h 8638"/>
                <a:gd name="T8" fmla="*/ 0 w 15356"/>
                <a:gd name="T9" fmla="*/ 0 h 8638"/>
                <a:gd name="T10" fmla="*/ 14748 w 15356"/>
                <a:gd name="T11" fmla="*/ 8038 h 8638"/>
                <a:gd name="T12" fmla="*/ 600 w 15356"/>
                <a:gd name="T13" fmla="*/ 8038 h 8638"/>
                <a:gd name="T14" fmla="*/ 600 w 15356"/>
                <a:gd name="T15" fmla="*/ 592 h 8638"/>
                <a:gd name="T16" fmla="*/ 14748 w 15356"/>
                <a:gd name="T17" fmla="*/ 592 h 8638"/>
                <a:gd name="T18" fmla="*/ 14748 w 15356"/>
                <a:gd name="T19" fmla="*/ 8038 h 8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grpSp>
      <p:sp>
        <p:nvSpPr>
          <p:cNvPr id="17" name="Rectangle 14"/>
          <p:cNvSpPr>
            <a:spLocks noChangeArrowheads="1"/>
          </p:cNvSpPr>
          <p:nvPr/>
        </p:nvSpPr>
        <p:spPr bwMode="auto">
          <a:xfrm>
            <a:off x="10444163" y="0"/>
            <a:ext cx="685800" cy="1143000"/>
          </a:xfrm>
          <a:prstGeom prst="rect">
            <a:avLst/>
          </a:prstGeom>
          <a:solidFill>
            <a:schemeClr val="accent1"/>
          </a:solidFill>
          <a:ln>
            <a:noFill/>
          </a:ln>
          <a:effectLst>
            <a:outerShdw blurRad="38100" dist="26940" dir="5400000" rotWithShape="0">
              <a:srgbClr val="000000">
                <a:alpha val="45000"/>
              </a:srgbClr>
            </a:outerShdw>
          </a:effectLst>
          <a:extLst>
            <a:ext uri="{91240B29-F687-4f45-9708-019B960494DF}">
              <a14:hiddenLine xmlns:a14="http://schemas.microsoft.com/office/drawing/2010/main" xmlns="" w="9525" cap="rnd">
                <a:solidFill>
                  <a:srgbClr val="000000"/>
                </a:solidFill>
                <a:miter lim="800000"/>
                <a:headEnd/>
                <a:tailEnd/>
              </a14:hiddenLine>
            </a:ext>
          </a:extLst>
        </p:spPr>
        <p:txBody>
          <a:bodyPr/>
          <a:lstStyle/>
          <a:p>
            <a:pPr>
              <a:defRPr/>
            </a:pPr>
            <a:endParaRPr lang="zh-CN" altLang="en-US">
              <a:cs typeface="+mn-cs"/>
            </a:endParaRPr>
          </a:p>
        </p:txBody>
      </p:sp>
      <p:sp>
        <p:nvSpPr>
          <p:cNvPr id="2" name="Title 1"/>
          <p:cNvSpPr>
            <a:spLocks noGrp="1"/>
          </p:cNvSpPr>
          <p:nvPr>
            <p:ph type="title"/>
          </p:nvPr>
        </p:nvSpPr>
        <p:spPr>
          <a:xfrm>
            <a:off x="1153907" y="1693332"/>
            <a:ext cx="3860259" cy="1735668"/>
          </a:xfrm>
        </p:spPr>
        <p:txBody>
          <a:bodyPr anchor="b">
            <a:normAutofit/>
          </a:bodyPr>
          <a:lstStyle>
            <a:lvl1pPr algn="l">
              <a:defRPr sz="3600" b="0"/>
            </a:lvl1pPr>
          </a:lstStyle>
          <a:p>
            <a:r>
              <a:rPr lang="zh-CN" altLang="en-US" noProof="1"/>
              <a:t>单击此处编辑母版标题样式</a:t>
            </a:r>
            <a:endParaRPr lang="en-US" noProof="1"/>
          </a:p>
        </p:txBody>
      </p:sp>
      <p:sp>
        <p:nvSpPr>
          <p:cNvPr id="3" name="Picture Placeholder 2"/>
          <p:cNvSpPr>
            <a:spLocks noGrp="1" noChangeAspect="1"/>
          </p:cNvSpPr>
          <p:nvPr>
            <p:ph type="pic" idx="1"/>
          </p:nvPr>
        </p:nvSpPr>
        <p:spPr>
          <a:xfrm>
            <a:off x="6547872" y="1143000"/>
            <a:ext cx="3227192" cy="4572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noProof="0"/>
              <a:t>单击图标添加图片</a:t>
            </a:r>
            <a:endParaRPr lang="en-US" noProof="0"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noProof="1"/>
              <a:t>编辑母版文本样式</a:t>
            </a:r>
          </a:p>
        </p:txBody>
      </p:sp>
      <p:sp>
        <p:nvSpPr>
          <p:cNvPr id="18" name="Date Placeholder 4">
            <a:extLst>
              <a:ext uri="{FF2B5EF4-FFF2-40B4-BE49-F238E27FC236}"/>
            </a:extLst>
          </p:cNvPr>
          <p:cNvSpPr>
            <a:spLocks noGrp="1"/>
          </p:cNvSpPr>
          <p:nvPr>
            <p:ph type="dt" sz="half" idx="10"/>
          </p:nvPr>
        </p:nvSpPr>
        <p:spPr/>
        <p:txBody>
          <a:bodyPr/>
          <a:lstStyle>
            <a:lvl1pPr>
              <a:defRPr/>
            </a:lvl1pPr>
          </a:lstStyle>
          <a:p>
            <a:pPr>
              <a:defRPr/>
            </a:pPr>
            <a:endParaRPr lang="en-US" altLang="zh-CN"/>
          </a:p>
        </p:txBody>
      </p:sp>
      <p:sp>
        <p:nvSpPr>
          <p:cNvPr id="19" name="Footer Placeholder 5">
            <a:extLst>
              <a:ext uri="{FF2B5EF4-FFF2-40B4-BE49-F238E27FC236}"/>
            </a:extLst>
          </p:cNvPr>
          <p:cNvSpPr>
            <a:spLocks noGrp="1"/>
          </p:cNvSpPr>
          <p:nvPr>
            <p:ph type="ftr" sz="quarter" idx="11"/>
          </p:nvPr>
        </p:nvSpPr>
        <p:spPr/>
        <p:txBody>
          <a:bodyPr/>
          <a:lstStyle>
            <a:lvl1pPr>
              <a:defRPr/>
            </a:lvl1pPr>
          </a:lstStyle>
          <a:p>
            <a:pPr>
              <a:defRPr/>
            </a:pPr>
            <a:endParaRPr lang="en-US" altLang="zh-CN"/>
          </a:p>
        </p:txBody>
      </p:sp>
      <p:sp>
        <p:nvSpPr>
          <p:cNvPr id="20" name="Slide Number Placeholder 6">
            <a:extLst>
              <a:ext uri="{FF2B5EF4-FFF2-40B4-BE49-F238E27FC236}"/>
            </a:extLst>
          </p:cNvPr>
          <p:cNvSpPr>
            <a:spLocks noGrp="1"/>
          </p:cNvSpPr>
          <p:nvPr>
            <p:ph type="sldNum" sz="quarter" idx="12"/>
          </p:nvPr>
        </p:nvSpPr>
        <p:spPr/>
        <p:txBody>
          <a:bodyPr/>
          <a:lstStyle>
            <a:lvl1pPr>
              <a:defRPr smtClean="0"/>
            </a:lvl1pPr>
          </a:lstStyle>
          <a:p>
            <a:pPr>
              <a:defRPr/>
            </a:pPr>
            <a:fld id="{525C9802-CD90-1149-82C8-92698D2DDFA4}" type="slidenum">
              <a:rPr lang="en-US" altLang="zh-CN"/>
              <a:pPr>
                <a:defRPr/>
              </a:pPr>
              <a:t>‹#›</a:t>
            </a:fld>
            <a:endParaRPr lang="en-US" altLang="zh-CN"/>
          </a:p>
        </p:txBody>
      </p:sp>
    </p:spTree>
    <p:extLst>
      <p:ext uri="{BB962C8B-B14F-4D97-AF65-F5344CB8AC3E}">
        <p14:creationId xmlns:p14="http://schemas.microsoft.com/office/powerpoint/2010/main" val="3767633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grpSp>
        <p:nvGrpSpPr>
          <p:cNvPr id="1026" name="Group 7"/>
          <p:cNvGrpSpPr>
            <a:grpSpLocks/>
          </p:cNvGrpSpPr>
          <p:nvPr/>
        </p:nvGrpSpPr>
        <p:grpSpPr bwMode="auto">
          <a:xfrm>
            <a:off x="0" y="0"/>
            <a:ext cx="12192000" cy="6858000"/>
            <a:chOff x="0" y="0"/>
            <a:chExt cx="12192000" cy="6858000"/>
          </a:xfrm>
        </p:grpSpPr>
        <p:sp>
          <p:nvSpPr>
            <p:cNvPr id="15" name="Rectangle 14">
              <a:extLst>
                <a:ext uri="{FF2B5EF4-FFF2-40B4-BE49-F238E27FC236}"/>
              </a:extLst>
            </p:cNvPr>
            <p:cNvSpPr/>
            <p:nvPr/>
          </p:nvSpPr>
          <p:spPr>
            <a:xfrm>
              <a:off x="0" y="0"/>
              <a:ext cx="12192000" cy="6858000"/>
            </a:xfrm>
            <a:prstGeom prst="rect">
              <a:avLst/>
            </a:prstGeom>
            <a:blipFill>
              <a:blip r:embed="rId19">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Oval 40">
              <a:extLst>
                <a:ext uri="{FF2B5EF4-FFF2-40B4-BE49-F238E27FC236}"/>
              </a:extLst>
            </p:cNvPr>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9" name="Oval 38">
              <a:extLst>
                <a:ext uri="{FF2B5EF4-FFF2-40B4-BE49-F238E27FC236}"/>
              </a:extLst>
            </p:cNvPr>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a:extLst>
                <a:ext uri="{FF2B5EF4-FFF2-40B4-BE49-F238E27FC236}"/>
              </a:extLst>
            </p:cNvPr>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8" name="Oval 37">
              <a:extLst>
                <a:ext uri="{FF2B5EF4-FFF2-40B4-BE49-F238E27FC236}"/>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9" name="Oval 48">
              <a:extLst>
                <a:ext uri="{FF2B5EF4-FFF2-40B4-BE49-F238E27FC236}"/>
              </a:extLst>
            </p:cNvPr>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a:extLst>
                <a:ext uri="{FF2B5EF4-FFF2-40B4-BE49-F238E27FC236}"/>
              </a:extLst>
            </p:cNvPr>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34" name="Freeform 5">
              <a:extLst>
                <a:ext uri="{FF2B5EF4-FFF2-40B4-BE49-F238E27FC236}"/>
              </a:extLst>
            </p:cNvPr>
            <p:cNvSpPr>
              <a:spLocks noChangeArrowheads="1"/>
            </p:cNvSpPr>
            <p:nvPr/>
          </p:nvSpPr>
          <p:spPr bwMode="auto">
            <a:xfrm rot="-589932">
              <a:off x="8491538" y="1797050"/>
              <a:ext cx="3298825" cy="441325"/>
            </a:xfrm>
            <a:custGeom>
              <a:avLst/>
              <a:gdLst>
                <a:gd name="T0" fmla="*/ 85 w 10000"/>
                <a:gd name="T1" fmla="*/ 2532 h 5291"/>
                <a:gd name="T2" fmla="*/ 9958 w 10000"/>
                <a:gd name="T3" fmla="*/ 5291 h 5291"/>
                <a:gd name="T4" fmla="*/ 10000 w 10000"/>
                <a:gd name="T5" fmla="*/ 0 h 5291"/>
                <a:gd name="T6" fmla="*/ 9667 w 10000"/>
                <a:gd name="T7" fmla="*/ 204 h 5291"/>
                <a:gd name="T8" fmla="*/ 9334 w 10000"/>
                <a:gd name="T9" fmla="*/ 400 h 5291"/>
                <a:gd name="T10" fmla="*/ 9001 w 10000"/>
                <a:gd name="T11" fmla="*/ 590 h 5291"/>
                <a:gd name="T12" fmla="*/ 8667 w 10000"/>
                <a:gd name="T13" fmla="*/ 753 h 5291"/>
                <a:gd name="T14" fmla="*/ 8333 w 10000"/>
                <a:gd name="T15" fmla="*/ 917 h 5291"/>
                <a:gd name="T16" fmla="*/ 7999 w 10000"/>
                <a:gd name="T17" fmla="*/ 1071 h 5291"/>
                <a:gd name="T18" fmla="*/ 7669 w 10000"/>
                <a:gd name="T19" fmla="*/ 1202 h 5291"/>
                <a:gd name="T20" fmla="*/ 7333 w 10000"/>
                <a:gd name="T21" fmla="*/ 1325 h 5291"/>
                <a:gd name="T22" fmla="*/ 7000 w 10000"/>
                <a:gd name="T23" fmla="*/ 1440 h 5291"/>
                <a:gd name="T24" fmla="*/ 6673 w 10000"/>
                <a:gd name="T25" fmla="*/ 1538 h 5291"/>
                <a:gd name="T26" fmla="*/ 6340 w 10000"/>
                <a:gd name="T27" fmla="*/ 1636 h 5291"/>
                <a:gd name="T28" fmla="*/ 6013 w 10000"/>
                <a:gd name="T29" fmla="*/ 1719 h 5291"/>
                <a:gd name="T30" fmla="*/ 5686 w 10000"/>
                <a:gd name="T31" fmla="*/ 1784 h 5291"/>
                <a:gd name="T32" fmla="*/ 5359 w 10000"/>
                <a:gd name="T33" fmla="*/ 1850 h 5291"/>
                <a:gd name="T34" fmla="*/ 5036 w 10000"/>
                <a:gd name="T35" fmla="*/ 1906 h 5291"/>
                <a:gd name="T36" fmla="*/ 4717 w 10000"/>
                <a:gd name="T37" fmla="*/ 1948 h 5291"/>
                <a:gd name="T38" fmla="*/ 4396 w 10000"/>
                <a:gd name="T39" fmla="*/ 1980 h 5291"/>
                <a:gd name="T40" fmla="*/ 4079 w 10000"/>
                <a:gd name="T41" fmla="*/ 2013 h 5291"/>
                <a:gd name="T42" fmla="*/ 3766 w 10000"/>
                <a:gd name="T43" fmla="*/ 2029 h 5291"/>
                <a:gd name="T44" fmla="*/ 3454 w 10000"/>
                <a:gd name="T45" fmla="*/ 2046 h 5291"/>
                <a:gd name="T46" fmla="*/ 3145 w 10000"/>
                <a:gd name="T47" fmla="*/ 2053 h 5291"/>
                <a:gd name="T48" fmla="*/ 2839 w 10000"/>
                <a:gd name="T49" fmla="*/ 2046 h 5291"/>
                <a:gd name="T50" fmla="*/ 2537 w 10000"/>
                <a:gd name="T51" fmla="*/ 2046 h 5291"/>
                <a:gd name="T52" fmla="*/ 2238 w 10000"/>
                <a:gd name="T53" fmla="*/ 2029 h 5291"/>
                <a:gd name="T54" fmla="*/ 1943 w 10000"/>
                <a:gd name="T55" fmla="*/ 2004 h 5291"/>
                <a:gd name="T56" fmla="*/ 1653 w 10000"/>
                <a:gd name="T57" fmla="*/ 1980 h 5291"/>
                <a:gd name="T58" fmla="*/ 1368 w 10000"/>
                <a:gd name="T59" fmla="*/ 1955 h 5291"/>
                <a:gd name="T60" fmla="*/ 1085 w 10000"/>
                <a:gd name="T61" fmla="*/ 1915 h 5291"/>
                <a:gd name="T62" fmla="*/ 806 w 10000"/>
                <a:gd name="T63" fmla="*/ 1873 h 5291"/>
                <a:gd name="T64" fmla="*/ 533 w 10000"/>
                <a:gd name="T65" fmla="*/ 1833 h 5291"/>
                <a:gd name="T66" fmla="*/ 0 w 10000"/>
                <a:gd name="T67" fmla="*/ 1726 h 5291"/>
                <a:gd name="T68" fmla="*/ 85 w 10000"/>
                <a:gd name="T69" fmla="*/ 2532 h 5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sp>
          <p:nvSpPr>
            <p:cNvPr id="1035" name="Freeform 5">
              <a:extLst>
                <a:ext uri="{FF2B5EF4-FFF2-40B4-BE49-F238E27FC236}"/>
              </a:extLst>
            </p:cNvPr>
            <p:cNvSpPr>
              <a:spLocks noChangeArrowheads="1"/>
            </p:cNvSpPr>
            <p:nvPr/>
          </p:nvSpPr>
          <p:spPr bwMode="auto">
            <a:xfrm>
              <a:off x="458788" y="1866900"/>
              <a:ext cx="11277600" cy="4533900"/>
            </a:xfrm>
            <a:custGeom>
              <a:avLst/>
              <a:gdLst>
                <a:gd name="T0" fmla="*/ 0 w 7104"/>
                <a:gd name="T1" fmla="*/ 0 h 2856"/>
                <a:gd name="T2" fmla="*/ 0 w 7104"/>
                <a:gd name="T3" fmla="*/ 2856 h 2856"/>
                <a:gd name="T4" fmla="*/ 7104 w 7104"/>
                <a:gd name="T5" fmla="*/ 2856 h 2856"/>
                <a:gd name="T6" fmla="*/ 7104 w 7104"/>
                <a:gd name="T7" fmla="*/ 1 h 2856"/>
                <a:gd name="T8" fmla="*/ 6943 w 7104"/>
                <a:gd name="T9" fmla="*/ 26 h 2856"/>
                <a:gd name="T10" fmla="*/ 6782 w 7104"/>
                <a:gd name="T11" fmla="*/ 50 h 2856"/>
                <a:gd name="T12" fmla="*/ 6621 w 7104"/>
                <a:gd name="T13" fmla="*/ 73 h 2856"/>
                <a:gd name="T14" fmla="*/ 6459 w 7104"/>
                <a:gd name="T15" fmla="*/ 93 h 2856"/>
                <a:gd name="T16" fmla="*/ 6298 w 7104"/>
                <a:gd name="T17" fmla="*/ 113 h 2856"/>
                <a:gd name="T18" fmla="*/ 6136 w 7104"/>
                <a:gd name="T19" fmla="*/ 132 h 2856"/>
                <a:gd name="T20" fmla="*/ 5976 w 7104"/>
                <a:gd name="T21" fmla="*/ 148 h 2856"/>
                <a:gd name="T22" fmla="*/ 5814 w 7104"/>
                <a:gd name="T23" fmla="*/ 163 h 2856"/>
                <a:gd name="T24" fmla="*/ 5653 w 7104"/>
                <a:gd name="T25" fmla="*/ 177 h 2856"/>
                <a:gd name="T26" fmla="*/ 5494 w 7104"/>
                <a:gd name="T27" fmla="*/ 189 h 2856"/>
                <a:gd name="T28" fmla="*/ 5334 w 7104"/>
                <a:gd name="T29" fmla="*/ 201 h 2856"/>
                <a:gd name="T30" fmla="*/ 5175 w 7104"/>
                <a:gd name="T31" fmla="*/ 211 h 2856"/>
                <a:gd name="T32" fmla="*/ 5017 w 7104"/>
                <a:gd name="T33" fmla="*/ 219 h 2856"/>
                <a:gd name="T34" fmla="*/ 4859 w 7104"/>
                <a:gd name="T35" fmla="*/ 227 h 2856"/>
                <a:gd name="T36" fmla="*/ 4703 w 7104"/>
                <a:gd name="T37" fmla="*/ 234 h 2856"/>
                <a:gd name="T38" fmla="*/ 4548 w 7104"/>
                <a:gd name="T39" fmla="*/ 239 h 2856"/>
                <a:gd name="T40" fmla="*/ 4393 w 7104"/>
                <a:gd name="T41" fmla="*/ 243 h 2856"/>
                <a:gd name="T42" fmla="*/ 4240 w 7104"/>
                <a:gd name="T43" fmla="*/ 247 h 2856"/>
                <a:gd name="T44" fmla="*/ 4088 w 7104"/>
                <a:gd name="T45" fmla="*/ 249 h 2856"/>
                <a:gd name="T46" fmla="*/ 3937 w 7104"/>
                <a:gd name="T47" fmla="*/ 251 h 2856"/>
                <a:gd name="T48" fmla="*/ 3788 w 7104"/>
                <a:gd name="T49" fmla="*/ 252 h 2856"/>
                <a:gd name="T50" fmla="*/ 3640 w 7104"/>
                <a:gd name="T51" fmla="*/ 251 h 2856"/>
                <a:gd name="T52" fmla="*/ 3494 w 7104"/>
                <a:gd name="T53" fmla="*/ 251 h 2856"/>
                <a:gd name="T54" fmla="*/ 3349 w 7104"/>
                <a:gd name="T55" fmla="*/ 249 h 2856"/>
                <a:gd name="T56" fmla="*/ 3207 w 7104"/>
                <a:gd name="T57" fmla="*/ 246 h 2856"/>
                <a:gd name="T58" fmla="*/ 3066 w 7104"/>
                <a:gd name="T59" fmla="*/ 243 h 2856"/>
                <a:gd name="T60" fmla="*/ 2928 w 7104"/>
                <a:gd name="T61" fmla="*/ 240 h 2856"/>
                <a:gd name="T62" fmla="*/ 2791 w 7104"/>
                <a:gd name="T63" fmla="*/ 235 h 2856"/>
                <a:gd name="T64" fmla="*/ 2656 w 7104"/>
                <a:gd name="T65" fmla="*/ 230 h 2856"/>
                <a:gd name="T66" fmla="*/ 2524 w 7104"/>
                <a:gd name="T67" fmla="*/ 225 h 2856"/>
                <a:gd name="T68" fmla="*/ 2266 w 7104"/>
                <a:gd name="T69" fmla="*/ 212 h 2856"/>
                <a:gd name="T70" fmla="*/ 2019 w 7104"/>
                <a:gd name="T71" fmla="*/ 198 h 2856"/>
                <a:gd name="T72" fmla="*/ 1782 w 7104"/>
                <a:gd name="T73" fmla="*/ 183 h 2856"/>
                <a:gd name="T74" fmla="*/ 1557 w 7104"/>
                <a:gd name="T75" fmla="*/ 167 h 2856"/>
                <a:gd name="T76" fmla="*/ 1343 w 7104"/>
                <a:gd name="T77" fmla="*/ 150 h 2856"/>
                <a:gd name="T78" fmla="*/ 1144 w 7104"/>
                <a:gd name="T79" fmla="*/ 132 h 2856"/>
                <a:gd name="T80" fmla="*/ 957 w 7104"/>
                <a:gd name="T81" fmla="*/ 114 h 2856"/>
                <a:gd name="T82" fmla="*/ 785 w 7104"/>
                <a:gd name="T83" fmla="*/ 96 h 2856"/>
                <a:gd name="T84" fmla="*/ 627 w 7104"/>
                <a:gd name="T85" fmla="*/ 79 h 2856"/>
                <a:gd name="T86" fmla="*/ 487 w 7104"/>
                <a:gd name="T87" fmla="*/ 63 h 2856"/>
                <a:gd name="T88" fmla="*/ 361 w 7104"/>
                <a:gd name="T89" fmla="*/ 48 h 2856"/>
                <a:gd name="T90" fmla="*/ 254 w 7104"/>
                <a:gd name="T91" fmla="*/ 35 h 2856"/>
                <a:gd name="T92" fmla="*/ 165 w 7104"/>
                <a:gd name="T93" fmla="*/ 23 h 2856"/>
                <a:gd name="T94" fmla="*/ 42 w 7104"/>
                <a:gd name="T95" fmla="*/ 6 h 2856"/>
                <a:gd name="T96" fmla="*/ 0 w 7104"/>
                <a:gd name="T97" fmla="*/ 0 h 2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104" h="2856">
                  <a:moveTo>
                    <a:pt x="0" y="0"/>
                  </a:moveTo>
                  <a:lnTo>
                    <a:pt x="0" y="2856"/>
                  </a:lnTo>
                  <a:lnTo>
                    <a:pt x="7104" y="2856"/>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sp>
          <p:nvSpPr>
            <p:cNvPr id="1036" name="Freeform 5">
              <a:extLst>
                <a:ext uri="{FF2B5EF4-FFF2-40B4-BE49-F238E27FC236}"/>
              </a:extLst>
            </p:cNvPr>
            <p:cNvSpPr>
              <a:spLocks noEditPoints="1" noChangeArrowheads="1"/>
            </p:cNvSpPr>
            <p:nvPr/>
          </p:nvSpPr>
          <p:spPr bwMode="auto">
            <a:xfrm>
              <a:off x="0" y="1588"/>
              <a:ext cx="12192000" cy="6856412"/>
            </a:xfrm>
            <a:custGeom>
              <a:avLst/>
              <a:gdLst>
                <a:gd name="T0" fmla="*/ 0 w 15356"/>
                <a:gd name="T1" fmla="*/ 0 h 8638"/>
                <a:gd name="T2" fmla="*/ 0 w 15356"/>
                <a:gd name="T3" fmla="*/ 8638 h 8638"/>
                <a:gd name="T4" fmla="*/ 15356 w 15356"/>
                <a:gd name="T5" fmla="*/ 8638 h 8638"/>
                <a:gd name="T6" fmla="*/ 15356 w 15356"/>
                <a:gd name="T7" fmla="*/ 0 h 8638"/>
                <a:gd name="T8" fmla="*/ 0 w 15356"/>
                <a:gd name="T9" fmla="*/ 0 h 8638"/>
                <a:gd name="T10" fmla="*/ 14748 w 15356"/>
                <a:gd name="T11" fmla="*/ 8038 h 8638"/>
                <a:gd name="T12" fmla="*/ 600 w 15356"/>
                <a:gd name="T13" fmla="*/ 8038 h 8638"/>
                <a:gd name="T14" fmla="*/ 600 w 15356"/>
                <a:gd name="T15" fmla="*/ 592 h 8638"/>
                <a:gd name="T16" fmla="*/ 14748 w 15356"/>
                <a:gd name="T17" fmla="*/ 592 h 8638"/>
                <a:gd name="T18" fmla="*/ 14748 w 15356"/>
                <a:gd name="T19" fmla="*/ 8038 h 8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a:defRPr>
                  <a:solidFill>
                    <a:schemeClr val="tx1"/>
                  </a:solidFill>
                  <a:latin typeface="Century Gothic" panose="020B0502020202020204" pitchFamily="34" charset="0"/>
                </a:defRPr>
              </a:lvl3pPr>
              <a:lvl4pPr>
                <a:defRPr>
                  <a:solidFill>
                    <a:schemeClr val="tx1"/>
                  </a:solidFill>
                  <a:latin typeface="Century Gothic" panose="020B0502020202020204" pitchFamily="34" charset="0"/>
                </a:defRPr>
              </a:lvl4pPr>
              <a:lvl5pPr>
                <a:defRPr>
                  <a:solidFill>
                    <a:schemeClr val="tx1"/>
                  </a:solidFill>
                  <a:latin typeface="Century Gothic" panose="020B0502020202020204" pitchFamily="34" charset="0"/>
                </a:defRPr>
              </a:lvl5pPr>
              <a:lvl6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6pPr>
              <a:lvl7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7pPr>
              <a:lvl8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8pPr>
              <a:lvl9pPr defTabSz="457200" fontAlgn="base">
                <a:spcBef>
                  <a:spcPct val="0"/>
                </a:spcBef>
                <a:spcAft>
                  <a:spcPct val="0"/>
                </a:spcAft>
                <a:buFont typeface="Arial" panose="020B0604020202020204" pitchFamily="34" charset="0"/>
                <a:defRPr>
                  <a:solidFill>
                    <a:schemeClr val="tx1"/>
                  </a:solidFill>
                  <a:latin typeface="Century Gothic" panose="020B0502020202020204" pitchFamily="34" charset="0"/>
                </a:defRPr>
              </a:lvl9pPr>
            </a:lstStyle>
            <a:p>
              <a:pPr eaLnBrk="1" hangingPunct="1">
                <a:buFont typeface="Arial" panose="020B0604020202020204" pitchFamily="34" charset="0"/>
                <a:buNone/>
                <a:defRPr/>
              </a:pPr>
              <a:endParaRPr lang="zh-CN" altLang="en-US">
                <a:ea typeface="+mn-ea"/>
                <a:cs typeface="+mn-cs"/>
              </a:endParaRPr>
            </a:p>
          </p:txBody>
        </p:sp>
      </p:grpSp>
      <p:sp>
        <p:nvSpPr>
          <p:cNvPr id="1027" name="Title Placeholder 1"/>
          <p:cNvSpPr>
            <a:spLocks noGrp="1" noChangeArrowheads="1"/>
          </p:cNvSpPr>
          <p:nvPr>
            <p:ph type="title" idx="4294967295"/>
          </p:nvPr>
        </p:nvSpPr>
        <p:spPr bwMode="auto">
          <a:xfrm>
            <a:off x="1155700" y="947738"/>
            <a:ext cx="8761413" cy="7286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28" name="Text Placeholder 2"/>
          <p:cNvSpPr>
            <a:spLocks noGrp="1" noChangeArrowheads="1"/>
          </p:cNvSpPr>
          <p:nvPr>
            <p:ph type="body" idx="4294967295"/>
          </p:nvPr>
        </p:nvSpPr>
        <p:spPr bwMode="auto">
          <a:xfrm>
            <a:off x="1155700" y="2603500"/>
            <a:ext cx="8761413" cy="3416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Footer Placeholder 4">
            <a:extLst>
              <a:ext uri="{FF2B5EF4-FFF2-40B4-BE49-F238E27FC236}"/>
            </a:extLst>
          </p:cNvPr>
          <p:cNvSpPr>
            <a:spLocks noGrp="1"/>
          </p:cNvSpPr>
          <p:nvPr>
            <p:ph type="ftr" sz="quarter" idx="3"/>
          </p:nvPr>
        </p:nvSpPr>
        <p:spPr>
          <a:xfrm>
            <a:off x="560388" y="6391275"/>
            <a:ext cx="3860800" cy="304800"/>
          </a:xfrm>
          <a:prstGeom prst="rect">
            <a:avLst/>
          </a:prstGeom>
        </p:spPr>
        <p:txBody>
          <a:bodyPr vert="horz" wrap="square" lIns="91440" tIns="45720" rIns="91440" bIns="45720" numCol="1" anchor="ctr" anchorCtr="0" compatLnSpc="1"/>
          <a:lstStyle>
            <a:lvl1pPr eaLnBrk="1" hangingPunct="1">
              <a:buFontTx/>
              <a:buNone/>
              <a:defRPr sz="1000" b="1">
                <a:solidFill>
                  <a:schemeClr val="accent1"/>
                </a:solidFill>
                <a:latin typeface="Century Gothic" panose="020B0502020202020204" pitchFamily="34" charset="0"/>
                <a:ea typeface="+mn-ea"/>
                <a:cs typeface="+mn-cs"/>
              </a:defRPr>
            </a:lvl1pPr>
          </a:lstStyle>
          <a:p>
            <a:pPr>
              <a:defRPr/>
            </a:pPr>
            <a:endParaRPr lang="en-US" altLang="zh-CN"/>
          </a:p>
        </p:txBody>
      </p:sp>
      <p:sp>
        <p:nvSpPr>
          <p:cNvPr id="4" name="Date Placeholder 3">
            <a:extLst>
              <a:ext uri="{FF2B5EF4-FFF2-40B4-BE49-F238E27FC236}"/>
            </a:extLst>
          </p:cNvPr>
          <p:cNvSpPr>
            <a:spLocks noGrp="1"/>
          </p:cNvSpPr>
          <p:nvPr>
            <p:ph type="dt" sz="half" idx="2"/>
          </p:nvPr>
        </p:nvSpPr>
        <p:spPr>
          <a:xfrm>
            <a:off x="10650538" y="6394450"/>
            <a:ext cx="990600" cy="304800"/>
          </a:xfrm>
          <a:prstGeom prst="rect">
            <a:avLst/>
          </a:prstGeom>
        </p:spPr>
        <p:txBody>
          <a:bodyPr vert="horz" wrap="square" lIns="91440" tIns="45720" rIns="91440" bIns="45720" numCol="1" anchor="ctr" anchorCtr="0" compatLnSpc="1"/>
          <a:lstStyle>
            <a:lvl1pPr algn="r" eaLnBrk="1" hangingPunct="1">
              <a:buFontTx/>
              <a:buNone/>
              <a:defRPr sz="1000" b="1">
                <a:solidFill>
                  <a:schemeClr val="accent1"/>
                </a:solidFill>
                <a:latin typeface="Century Gothic" panose="020B0502020202020204" pitchFamily="34" charset="0"/>
                <a:ea typeface="+mn-ea"/>
                <a:cs typeface="+mn-cs"/>
              </a:defRPr>
            </a:lvl1pPr>
          </a:lstStyle>
          <a:p>
            <a:pPr>
              <a:defRPr/>
            </a:pPr>
            <a:endParaRPr lang="en-US" altLang="zh-CN"/>
          </a:p>
        </p:txBody>
      </p:sp>
      <p:sp>
        <p:nvSpPr>
          <p:cNvPr id="20" name="Rectangle 19"/>
          <p:cNvSpPr>
            <a:spLocks noChangeArrowheads="1"/>
          </p:cNvSpPr>
          <p:nvPr/>
        </p:nvSpPr>
        <p:spPr bwMode="auto">
          <a:xfrm>
            <a:off x="10444163" y="0"/>
            <a:ext cx="685800" cy="1143000"/>
          </a:xfrm>
          <a:prstGeom prst="rect">
            <a:avLst/>
          </a:prstGeom>
          <a:solidFill>
            <a:schemeClr val="accent1"/>
          </a:solidFill>
          <a:ln>
            <a:noFill/>
          </a:ln>
          <a:effectLst>
            <a:outerShdw blurRad="38100" dist="26940" dir="5400000" rotWithShape="0">
              <a:srgbClr val="000000">
                <a:alpha val="45000"/>
              </a:srgbClr>
            </a:outerShdw>
          </a:effectLst>
          <a:extLst>
            <a:ext uri="{91240B29-F687-4f45-9708-019B960494DF}">
              <a14:hiddenLine xmlns:a14="http://schemas.microsoft.com/office/drawing/2010/main" xmlns="" w="9525" cap="rnd">
                <a:solidFill>
                  <a:srgbClr val="000000"/>
                </a:solidFill>
                <a:miter lim="800000"/>
                <a:headEnd/>
                <a:tailEnd/>
              </a14:hiddenLine>
            </a:ext>
          </a:extLst>
        </p:spPr>
        <p:txBody>
          <a:bodyPr/>
          <a:lstStyle/>
          <a:p>
            <a:pPr>
              <a:defRPr/>
            </a:pPr>
            <a:endParaRPr lang="zh-CN" altLang="en-US">
              <a:cs typeface="+mn-cs"/>
            </a:endParaRPr>
          </a:p>
        </p:txBody>
      </p:sp>
      <p:sp>
        <p:nvSpPr>
          <p:cNvPr id="6" name="Slide Number Placeholder 5">
            <a:extLst>
              <a:ext uri="{FF2B5EF4-FFF2-40B4-BE49-F238E27FC236}"/>
            </a:extLst>
          </p:cNvPr>
          <p:cNvSpPr>
            <a:spLocks noGrp="1"/>
          </p:cNvSpPr>
          <p:nvPr>
            <p:ph type="sldNum" sz="quarter" idx="4"/>
          </p:nvPr>
        </p:nvSpPr>
        <p:spPr bwMode="gray">
          <a:xfrm>
            <a:off x="10352088" y="295275"/>
            <a:ext cx="838200" cy="768350"/>
          </a:xfrm>
          <a:prstGeom prst="rect">
            <a:avLst/>
          </a:prstGeom>
        </p:spPr>
        <p:txBody>
          <a:bodyPr vert="horz" wrap="square" lIns="91440" tIns="45720" rIns="91440" bIns="45720" numCol="1" anchor="b" anchorCtr="0" compatLnSpc="1">
            <a:prstTxWarp prst="textNoShape">
              <a:avLst/>
            </a:prstTxWarp>
          </a:bodyPr>
          <a:lstStyle>
            <a:lvl1pPr algn="ctr" eaLnBrk="1" hangingPunct="1">
              <a:defRPr sz="2800" smtClean="0">
                <a:solidFill>
                  <a:schemeClr val="bg1"/>
                </a:solidFill>
                <a:cs typeface="宋体" charset="0"/>
              </a:defRPr>
            </a:lvl1pPr>
          </a:lstStyle>
          <a:p>
            <a:pPr>
              <a:defRPr/>
            </a:pPr>
            <a:fld id="{8D95F162-1FA4-4D4C-92F1-DCC1006BAA46}"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863" r:id="rId1"/>
    <p:sldLayoutId id="2147483858" r:id="rId2"/>
    <p:sldLayoutId id="2147483864" r:id="rId3"/>
    <p:sldLayoutId id="2147483859" r:id="rId4"/>
    <p:sldLayoutId id="2147483860" r:id="rId5"/>
    <p:sldLayoutId id="2147483861" r:id="rId6"/>
    <p:sldLayoutId id="2147483865" r:id="rId7"/>
    <p:sldLayoutId id="2147483866" r:id="rId8"/>
    <p:sldLayoutId id="2147483867" r:id="rId9"/>
    <p:sldLayoutId id="2147483868" r:id="rId10"/>
    <p:sldLayoutId id="2147483869" r:id="rId11"/>
    <p:sldLayoutId id="2147483870" r:id="rId12"/>
    <p:sldLayoutId id="2147483871" r:id="rId13"/>
    <p:sldLayoutId id="2147483872" r:id="rId14"/>
    <p:sldLayoutId id="2147483873" r:id="rId15"/>
    <p:sldLayoutId id="2147483862" r:id="rId16"/>
    <p:sldLayoutId id="2147483874" r:id="rId17"/>
  </p:sldLayoutIdLst>
  <p:txStyles>
    <p:titleStyle>
      <a:lvl1pPr algn="l" defTabSz="457200" rtl="0" eaLnBrk="0" fontAlgn="base" hangingPunct="0">
        <a:spcBef>
          <a:spcPct val="0"/>
        </a:spcBef>
        <a:spcAft>
          <a:spcPct val="0"/>
        </a:spcAft>
        <a:defRPr kumimoji="1" sz="3600" kern="1200">
          <a:solidFill>
            <a:schemeClr val="bg2"/>
          </a:solidFill>
          <a:latin typeface="+mj-lt"/>
          <a:ea typeface="宋体" charset="0"/>
          <a:cs typeface="宋体" charset="0"/>
        </a:defRPr>
      </a:lvl1pPr>
      <a:lvl2pPr algn="l" defTabSz="457200" rtl="0" eaLnBrk="0" fontAlgn="base" hangingPunct="0">
        <a:spcBef>
          <a:spcPct val="0"/>
        </a:spcBef>
        <a:spcAft>
          <a:spcPct val="0"/>
        </a:spcAft>
        <a:defRPr kumimoji="1" sz="3600">
          <a:solidFill>
            <a:schemeClr val="bg2"/>
          </a:solidFill>
          <a:latin typeface="Century Gothic" panose="020B0502020202020204" pitchFamily="34" charset="0"/>
          <a:ea typeface="宋体" charset="0"/>
          <a:cs typeface="宋体" charset="0"/>
        </a:defRPr>
      </a:lvl2pPr>
      <a:lvl3pPr algn="l" defTabSz="457200" rtl="0" eaLnBrk="0" fontAlgn="base" hangingPunct="0">
        <a:spcBef>
          <a:spcPct val="0"/>
        </a:spcBef>
        <a:spcAft>
          <a:spcPct val="0"/>
        </a:spcAft>
        <a:defRPr kumimoji="1" sz="3600">
          <a:solidFill>
            <a:schemeClr val="bg2"/>
          </a:solidFill>
          <a:latin typeface="Century Gothic" panose="020B0502020202020204" pitchFamily="34" charset="0"/>
          <a:ea typeface="宋体" charset="0"/>
          <a:cs typeface="宋体" charset="0"/>
        </a:defRPr>
      </a:lvl3pPr>
      <a:lvl4pPr algn="l" defTabSz="457200" rtl="0" eaLnBrk="0" fontAlgn="base" hangingPunct="0">
        <a:spcBef>
          <a:spcPct val="0"/>
        </a:spcBef>
        <a:spcAft>
          <a:spcPct val="0"/>
        </a:spcAft>
        <a:defRPr kumimoji="1" sz="3600">
          <a:solidFill>
            <a:schemeClr val="bg2"/>
          </a:solidFill>
          <a:latin typeface="Century Gothic" panose="020B0502020202020204" pitchFamily="34" charset="0"/>
          <a:ea typeface="宋体" charset="0"/>
          <a:cs typeface="宋体" charset="0"/>
        </a:defRPr>
      </a:lvl4pPr>
      <a:lvl5pPr algn="l" defTabSz="457200" rtl="0" eaLnBrk="0" fontAlgn="base" hangingPunct="0">
        <a:spcBef>
          <a:spcPct val="0"/>
        </a:spcBef>
        <a:spcAft>
          <a:spcPct val="0"/>
        </a:spcAft>
        <a:defRPr kumimoji="1" sz="3600">
          <a:solidFill>
            <a:schemeClr val="bg2"/>
          </a:solidFill>
          <a:latin typeface="Century Gothic" panose="020B0502020202020204" pitchFamily="34" charset="0"/>
          <a:ea typeface="宋体" charset="0"/>
          <a:cs typeface="宋体"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charset="0"/>
        <a:buChar char=""/>
        <a:defRPr kumimoji="1" sz="3200" kern="1200">
          <a:solidFill>
            <a:srgbClr val="404040"/>
          </a:solidFill>
          <a:latin typeface="+mn-lt"/>
          <a:ea typeface="宋体" charset="0"/>
          <a:cs typeface="宋体" charset="0"/>
        </a:defRPr>
      </a:lvl1pPr>
      <a:lvl2pPr marL="742950" indent="-285750" algn="l" defTabSz="457200" rtl="0" eaLnBrk="0" fontAlgn="base" hangingPunct="0">
        <a:spcBef>
          <a:spcPts val="1000"/>
        </a:spcBef>
        <a:spcAft>
          <a:spcPct val="0"/>
        </a:spcAft>
        <a:buClr>
          <a:schemeClr val="accent1"/>
        </a:buClr>
        <a:buSzPct val="80000"/>
        <a:buFont typeface="Wingdings 3" charset="0"/>
        <a:buChar char=""/>
        <a:defRPr kumimoji="1" sz="1600" kern="1200">
          <a:solidFill>
            <a:srgbClr val="404040"/>
          </a:solidFill>
          <a:latin typeface="+mn-lt"/>
          <a:ea typeface="宋体" charset="0"/>
          <a:cs typeface="+mn-cs"/>
        </a:defRPr>
      </a:lvl2pPr>
      <a:lvl3pPr marL="1143000" indent="-228600" algn="l" defTabSz="457200" rtl="0" eaLnBrk="0" fontAlgn="base" hangingPunct="0">
        <a:spcBef>
          <a:spcPts val="1000"/>
        </a:spcBef>
        <a:spcAft>
          <a:spcPct val="0"/>
        </a:spcAft>
        <a:buClr>
          <a:schemeClr val="accent1"/>
        </a:buClr>
        <a:buSzPct val="80000"/>
        <a:buFont typeface="Wingdings 3" charset="0"/>
        <a:buChar char=""/>
        <a:defRPr kumimoji="1" sz="1400" kern="1200">
          <a:solidFill>
            <a:srgbClr val="404040"/>
          </a:solidFill>
          <a:latin typeface="+mn-lt"/>
          <a:ea typeface="宋体" charset="0"/>
          <a:cs typeface="+mn-cs"/>
        </a:defRPr>
      </a:lvl3pPr>
      <a:lvl4pPr marL="1600200" indent="-228600" algn="l" defTabSz="457200" rtl="0" eaLnBrk="0" fontAlgn="base" hangingPunct="0">
        <a:spcBef>
          <a:spcPts val="1000"/>
        </a:spcBef>
        <a:spcAft>
          <a:spcPct val="0"/>
        </a:spcAft>
        <a:buClr>
          <a:schemeClr val="accent1"/>
        </a:buClr>
        <a:buSzPct val="80000"/>
        <a:buFont typeface="Wingdings 3" charset="0"/>
        <a:buChar char=""/>
        <a:defRPr kumimoji="1" sz="1200" kern="1200">
          <a:solidFill>
            <a:srgbClr val="404040"/>
          </a:solidFill>
          <a:latin typeface="+mn-lt"/>
          <a:ea typeface="宋体" charset="0"/>
          <a:cs typeface="+mn-cs"/>
        </a:defRPr>
      </a:lvl4pPr>
      <a:lvl5pPr marL="2057400" indent="-228600" algn="l" defTabSz="457200" rtl="0" eaLnBrk="0" fontAlgn="base" hangingPunct="0">
        <a:spcBef>
          <a:spcPts val="1000"/>
        </a:spcBef>
        <a:spcAft>
          <a:spcPct val="0"/>
        </a:spcAft>
        <a:buClr>
          <a:schemeClr val="accent1"/>
        </a:buClr>
        <a:buSzPct val="80000"/>
        <a:buFont typeface="Wingdings 3" charset="0"/>
        <a:buChar char=""/>
        <a:defRPr kumimoji="1" sz="1200" kern="1200">
          <a:solidFill>
            <a:srgbClr val="404040"/>
          </a:solidFill>
          <a:latin typeface="+mn-lt"/>
          <a:ea typeface="宋体" charset="0"/>
          <a:cs typeface="+mn-cs"/>
        </a:defRPr>
      </a:lvl5pPr>
      <a:lvl6pPr marL="2514600" indent="-228600" algn="l" defTabSz="457200" rtl="0" eaLnBrk="1" latinLnBrk="0" hangingPunct="1">
        <a:spcBef>
          <a:spcPts val="1000"/>
        </a:spcBef>
        <a:spcAft>
          <a:spcPts val="0"/>
        </a:spcAft>
        <a:buClr>
          <a:schemeClr val="accent1"/>
        </a:buClr>
        <a:buSzPct val="80000"/>
        <a:buFont typeface="Wingdings 3" panose="05040102010807070707" pitchFamily="18"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panose="05040102010807070707" pitchFamily="18"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panose="05040102010807070707" pitchFamily="18"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panose="05040102010807070707" pitchFamily="18"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3.jpg"/><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1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bd.kuwo.cn/play_detail/54965592?from=baidu"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标题 1"/>
          <p:cNvSpPr>
            <a:spLocks noGrp="1" noChangeArrowheads="1"/>
          </p:cNvSpPr>
          <p:nvPr>
            <p:ph type="ctrTitle"/>
          </p:nvPr>
        </p:nvSpPr>
        <p:spPr>
          <a:xfrm>
            <a:off x="784225" y="1398588"/>
            <a:ext cx="10914289" cy="2284412"/>
          </a:xfrm>
        </p:spPr>
        <p:txBody>
          <a:bodyPr/>
          <a:lstStyle/>
          <a:p>
            <a:pPr eaLnBrk="1" hangingPunct="1"/>
            <a:r>
              <a:rPr kumimoji="0" lang="zh-CN" altLang="en-US" sz="3200" dirty="0" smtClean="0">
                <a:solidFill>
                  <a:srgbClr val="FFFF00"/>
                </a:solidFill>
                <a:latin typeface="Times New Roman" charset="0"/>
              </a:rPr>
              <a:t>                  “因你而我”的“关系”</a:t>
            </a:r>
            <a:r>
              <a:rPr kumimoji="0" lang="en-US" altLang="zh-CN" sz="3200" dirty="0" smtClean="0">
                <a:solidFill>
                  <a:srgbClr val="FFFF00"/>
                </a:solidFill>
                <a:latin typeface="Times New Roman" charset="0"/>
              </a:rPr>
              <a:t/>
            </a:r>
            <a:br>
              <a:rPr kumimoji="0" lang="en-US" altLang="zh-CN" sz="3200" dirty="0" smtClean="0">
                <a:solidFill>
                  <a:srgbClr val="FFFF00"/>
                </a:solidFill>
                <a:latin typeface="Times New Roman" charset="0"/>
              </a:rPr>
            </a:br>
            <a:r>
              <a:rPr kumimoji="0" lang="en-US" altLang="zh-CN" sz="3200" dirty="0" smtClean="0">
                <a:solidFill>
                  <a:srgbClr val="FFFF00"/>
                </a:solidFill>
                <a:latin typeface="Times New Roman" charset="0"/>
              </a:rPr>
              <a:t>                            ——</a:t>
            </a:r>
            <a:r>
              <a:rPr kumimoji="0" lang="zh-CN" altLang="en-US" sz="2400" dirty="0" smtClean="0">
                <a:solidFill>
                  <a:srgbClr val="FFFF00"/>
                </a:solidFill>
                <a:latin typeface="Times New Roman" charset="0"/>
              </a:rPr>
              <a:t>从“东西不可以相无”到</a:t>
            </a:r>
            <a:r>
              <a:rPr kumimoji="0" lang="en-US" altLang="zh-CN" sz="2400" dirty="0" smtClean="0">
                <a:solidFill>
                  <a:srgbClr val="FFFF00"/>
                </a:solidFill>
                <a:latin typeface="Times New Roman" charset="0"/>
              </a:rPr>
              <a:t>Martin Buber</a:t>
            </a:r>
            <a:r>
              <a:rPr kumimoji="0" lang="zh-CN" altLang="en-US" sz="2400" dirty="0" smtClean="0">
                <a:solidFill>
                  <a:srgbClr val="FFFF00"/>
                </a:solidFill>
                <a:latin typeface="Times New Roman" charset="0"/>
              </a:rPr>
              <a:t>译解庄子</a:t>
            </a:r>
            <a:r>
              <a:rPr kumimoji="0" lang="en-US" altLang="zh-CN" sz="2400" dirty="0">
                <a:solidFill>
                  <a:srgbClr val="FFFF00"/>
                </a:solidFill>
                <a:latin typeface="Times New Roman" charset="0"/>
              </a:rPr>
              <a:t/>
            </a:r>
            <a:br>
              <a:rPr kumimoji="0" lang="en-US" altLang="zh-CN" sz="2400" dirty="0">
                <a:solidFill>
                  <a:srgbClr val="FFFF00"/>
                </a:solidFill>
                <a:latin typeface="Times New Roman" charset="0"/>
              </a:rPr>
            </a:br>
            <a:r>
              <a:rPr kumimoji="0" lang="en-US" altLang="zh-CN" sz="2000" dirty="0">
                <a:latin typeface="宋体" charset="0"/>
              </a:rPr>
              <a:t>             </a:t>
            </a:r>
            <a:br>
              <a:rPr kumimoji="0" lang="en-US" altLang="zh-CN" sz="2000" dirty="0">
                <a:latin typeface="宋体" charset="0"/>
              </a:rPr>
            </a:br>
            <a:r>
              <a:rPr kumimoji="0" lang="zh-CN" altLang="en-US" sz="2000" dirty="0">
                <a:latin typeface="宋体" charset="0"/>
              </a:rPr>
              <a:t> </a:t>
            </a:r>
            <a:endParaRPr kumimoji="0" lang="zh-CN" altLang="en-US" sz="2000" dirty="0">
              <a:solidFill>
                <a:srgbClr val="FFFF00"/>
              </a:solidFill>
              <a:latin typeface="宋体" charset="0"/>
            </a:endParaRPr>
          </a:p>
        </p:txBody>
      </p:sp>
      <p:sp>
        <p:nvSpPr>
          <p:cNvPr id="20482" name="副标题 2"/>
          <p:cNvSpPr>
            <a:spLocks noGrp="1"/>
          </p:cNvSpPr>
          <p:nvPr>
            <p:ph type="subTitle" idx="1"/>
          </p:nvPr>
        </p:nvSpPr>
        <p:spPr>
          <a:xfrm>
            <a:off x="2227263" y="4102100"/>
            <a:ext cx="6991350" cy="1212850"/>
          </a:xfrm>
        </p:spPr>
        <p:txBody>
          <a:bodyPr/>
          <a:lstStyle/>
          <a:p>
            <a:pPr algn="ctr" eaLnBrk="1" hangingPunct="1"/>
            <a:r>
              <a:rPr kumimoji="0" lang="zh-CN" altLang="en-US" sz="2400" cap="none" dirty="0" smtClean="0">
                <a:solidFill>
                  <a:srgbClr val="FFFF00"/>
                </a:solidFill>
                <a:latin typeface="Century Gothic" charset="0"/>
              </a:rPr>
              <a:t>中国人民大学  杨</a:t>
            </a:r>
            <a:r>
              <a:rPr kumimoji="0" lang="zh-CN" altLang="en-US" sz="2400" cap="none" dirty="0">
                <a:solidFill>
                  <a:srgbClr val="FFFF00"/>
                </a:solidFill>
                <a:latin typeface="Century Gothic" charset="0"/>
              </a:rPr>
              <a:t>慧</a:t>
            </a:r>
            <a:r>
              <a:rPr kumimoji="0" lang="zh-CN" altLang="en-US" sz="2400" cap="none" dirty="0" smtClean="0">
                <a:solidFill>
                  <a:srgbClr val="FFFF00"/>
                </a:solidFill>
                <a:latin typeface="Century Gothic" charset="0"/>
              </a:rPr>
              <a:t>林</a:t>
            </a:r>
          </a:p>
          <a:p>
            <a:pPr algn="ctr" eaLnBrk="1" hangingPunct="1"/>
            <a:r>
              <a:rPr kumimoji="0" lang="en-US" altLang="zh-CN" sz="2400" cap="none" dirty="0" smtClean="0">
                <a:solidFill>
                  <a:srgbClr val="FFFF00"/>
                </a:solidFill>
                <a:latin typeface="Century Gothic" charset="0"/>
              </a:rPr>
              <a:t>2021-6-16</a:t>
            </a:r>
            <a:endParaRPr kumimoji="0" lang="en-US" altLang="zh-CN" sz="2400" cap="none" dirty="0">
              <a:solidFill>
                <a:srgbClr val="FFFF00"/>
              </a:solidFill>
              <a:latin typeface="Century Gothic" charset="0"/>
            </a:endParaRPr>
          </a:p>
        </p:txBody>
      </p:sp>
      <p:pic>
        <p:nvPicPr>
          <p:cNvPr id="20483" name="图片 6" descr="人民大学校徽人大红1.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0347325" y="-15875"/>
            <a:ext cx="1077913"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标题 1"/>
          <p:cNvSpPr>
            <a:spLocks noGrp="1" noChangeArrowheads="1"/>
          </p:cNvSpPr>
          <p:nvPr>
            <p:ph type="title"/>
          </p:nvPr>
        </p:nvSpPr>
        <p:spPr>
          <a:xfrm>
            <a:off x="1155700" y="736600"/>
            <a:ext cx="8761413" cy="1198563"/>
          </a:xfrm>
        </p:spPr>
        <p:txBody>
          <a:bodyPr/>
          <a:lstStyle/>
          <a:p>
            <a:pPr eaLnBrk="1" hangingPunct="1"/>
            <a:r>
              <a:rPr kumimoji="0" lang="en-US" altLang="zh-CN">
                <a:latin typeface="Times New Roman" charset="0"/>
                <a:cs typeface="Times New Roman" charset="0"/>
              </a:rPr>
              <a:t>Eight diagrams in three Fingers</a:t>
            </a:r>
            <a:endParaRPr kumimoji="0" lang="zh-CN" altLang="en-US">
              <a:latin typeface="Times New Roman" charset="0"/>
              <a:cs typeface="Times New Roman" charset="0"/>
            </a:endParaRPr>
          </a:p>
        </p:txBody>
      </p:sp>
      <p:pic>
        <p:nvPicPr>
          <p:cNvPr id="35842" name="图片 6" descr="人民大学校徽人大红1.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0375900" y="-7938"/>
            <a:ext cx="1192213" cy="11906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5843" name="内容占位符 3" descr="d009b3de9c82d15894933cb8800a19d8bc3e42a1.jpg"/>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l="19052" b="40073"/>
          <a:stretch>
            <a:fillRect/>
          </a:stretch>
        </p:blipFill>
        <p:spPr>
          <a:xfrm>
            <a:off x="1255238" y="2105454"/>
            <a:ext cx="3736975" cy="3416300"/>
          </a:xfrm>
        </p:spPr>
      </p:pic>
      <p:pic>
        <p:nvPicPr>
          <p:cNvPr id="2" name="图片 1" descr="a9d791df66e935410c447cf52a7375f0.jpg"/>
          <p:cNvPicPr>
            <a:picLocks noChangeAspect="1"/>
          </p:cNvPicPr>
          <p:nvPr/>
        </p:nvPicPr>
        <p:blipFill rotWithShape="1">
          <a:blip r:embed="rId5">
            <a:extLst>
              <a:ext uri="{28A0092B-C50C-407E-A947-70E740481C1C}">
                <a14:useLocalDpi xmlns:a14="http://schemas.microsoft.com/office/drawing/2010/main" val="0"/>
              </a:ext>
            </a:extLst>
          </a:blip>
          <a:srcRect l="4394" t="1745" r="4999"/>
          <a:stretch/>
        </p:blipFill>
        <p:spPr>
          <a:xfrm>
            <a:off x="5786700" y="1806976"/>
            <a:ext cx="5695056" cy="4961271"/>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标题 1"/>
          <p:cNvSpPr>
            <a:spLocks noGrp="1" noChangeArrowheads="1"/>
          </p:cNvSpPr>
          <p:nvPr>
            <p:ph type="title"/>
          </p:nvPr>
        </p:nvSpPr>
        <p:spPr>
          <a:xfrm>
            <a:off x="1155700" y="736600"/>
            <a:ext cx="8761413" cy="1198563"/>
          </a:xfrm>
        </p:spPr>
        <p:txBody>
          <a:bodyPr/>
          <a:lstStyle/>
          <a:p>
            <a:pPr eaLnBrk="1" hangingPunct="1"/>
            <a:r>
              <a:rPr kumimoji="0" lang="en-US" altLang="zh-CN" dirty="0" smtClean="0">
                <a:latin typeface="Times New Roman" charset="0"/>
                <a:cs typeface="Times New Roman" charset="0"/>
              </a:rPr>
              <a:t>                  Eight </a:t>
            </a:r>
            <a:r>
              <a:rPr kumimoji="0" lang="en-US" altLang="zh-CN" dirty="0">
                <a:latin typeface="Times New Roman" charset="0"/>
                <a:cs typeface="Times New Roman" charset="0"/>
              </a:rPr>
              <a:t>diagrams in three Fingers</a:t>
            </a:r>
            <a:endParaRPr kumimoji="0" lang="zh-CN" altLang="en-US" dirty="0">
              <a:latin typeface="Times New Roman" charset="0"/>
              <a:cs typeface="Times New Roman" charset="0"/>
            </a:endParaRPr>
          </a:p>
        </p:txBody>
      </p:sp>
      <p:pic>
        <p:nvPicPr>
          <p:cNvPr id="36866" name="图片 6" descr="人民大学校徽人大红1.jp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0375900" y="-7938"/>
            <a:ext cx="1192213" cy="11906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6867" name="内容占位符 1"/>
          <p:cNvSpPr>
            <a:spLocks noGrp="1" noChangeArrowheads="1"/>
          </p:cNvSpPr>
          <p:nvPr>
            <p:ph idx="1"/>
          </p:nvPr>
        </p:nvSpPr>
        <p:spPr>
          <a:xfrm>
            <a:off x="461963" y="2564937"/>
            <a:ext cx="11180762" cy="3416300"/>
          </a:xfrm>
        </p:spPr>
        <p:txBody>
          <a:bodyPr/>
          <a:lstStyle/>
          <a:p>
            <a:pPr>
              <a:buFont typeface="Wingdings" charset="0"/>
              <a:buNone/>
            </a:pPr>
            <a:r>
              <a:rPr kumimoji="0" lang="zh-CN" altLang="en-US" dirty="0">
                <a:latin typeface="Century Gothic" charset="0"/>
              </a:rPr>
              <a:t>  </a:t>
            </a:r>
            <a:r>
              <a:rPr kumimoji="0" lang="zh-CN" altLang="en-US" sz="2400" dirty="0" smtClean="0">
                <a:latin typeface="Century Gothic" charset="0"/>
              </a:rPr>
              <a:t>巽  </a:t>
            </a:r>
            <a:r>
              <a:rPr kumimoji="0" lang="en-US" altLang="zh-CN" sz="2400" dirty="0" smtClean="0">
                <a:latin typeface="Century Gothic" charset="0"/>
              </a:rPr>
              <a:t>   </a:t>
            </a:r>
            <a:r>
              <a:rPr kumimoji="0" lang="zh-CN" altLang="en-US" sz="2400" dirty="0" smtClean="0">
                <a:latin typeface="Century Gothic" charset="0"/>
              </a:rPr>
              <a:t>离</a:t>
            </a:r>
            <a:r>
              <a:rPr kumimoji="0" lang="zh-CN" altLang="en-US" sz="2400" dirty="0" smtClean="0">
                <a:solidFill>
                  <a:srgbClr val="3366FF"/>
                </a:solidFill>
                <a:latin typeface="Century Gothic" charset="0"/>
              </a:rPr>
              <a:t>-火</a:t>
            </a:r>
            <a:r>
              <a:rPr kumimoji="0" lang="zh-CN" altLang="en-US" sz="2400" dirty="0" smtClean="0">
                <a:latin typeface="Century Gothic" charset="0"/>
              </a:rPr>
              <a:t>    坤  </a:t>
            </a:r>
            <a:r>
              <a:rPr kumimoji="0" lang="en-US" altLang="zh-CN" sz="2400" dirty="0" smtClean="0">
                <a:latin typeface="Century Gothic" charset="0"/>
              </a:rPr>
              <a:t>           </a:t>
            </a:r>
            <a:r>
              <a:rPr kumimoji="0" lang="zh-CN" sz="2400" b="1" dirty="0" smtClean="0">
                <a:solidFill>
                  <a:srgbClr val="FF0000"/>
                </a:solidFill>
                <a:latin typeface="Century Gothic" charset="0"/>
              </a:rPr>
              <a:t>※</a:t>
            </a:r>
            <a:r>
              <a:rPr kumimoji="0" lang="zh-CN" sz="2400" b="1" dirty="0" smtClean="0">
                <a:latin typeface="Century Gothic" charset="0"/>
              </a:rPr>
              <a:t> </a:t>
            </a:r>
            <a:r>
              <a:rPr kumimoji="0" lang="zh-CN" altLang="en-US" sz="2400" dirty="0" smtClean="0">
                <a:latin typeface="Century Gothic" charset="0"/>
              </a:rPr>
              <a:t>   </a:t>
            </a:r>
            <a:r>
              <a:rPr kumimoji="0" lang="en-US" altLang="zh-CN" sz="2400" dirty="0" smtClean="0">
                <a:latin typeface="Century Gothic" charset="0"/>
              </a:rPr>
              <a:t> </a:t>
            </a:r>
            <a:r>
              <a:rPr kumimoji="0" lang="zh-CN" altLang="en-US" sz="2400" dirty="0" smtClean="0">
                <a:latin typeface="Century Gothic" charset="0"/>
              </a:rPr>
              <a:t>风      日</a:t>
            </a:r>
            <a:r>
              <a:rPr kumimoji="0" lang="en-US" altLang="zh-CN" sz="2400" dirty="0" smtClean="0">
                <a:solidFill>
                  <a:srgbClr val="3366FF"/>
                </a:solidFill>
                <a:latin typeface="Century Gothic" charset="0"/>
              </a:rPr>
              <a:t>-</a:t>
            </a:r>
            <a:r>
              <a:rPr kumimoji="0" lang="zh-CN" altLang="en-US" sz="2400" dirty="0" smtClean="0">
                <a:solidFill>
                  <a:srgbClr val="3366FF"/>
                </a:solidFill>
                <a:latin typeface="Century Gothic" charset="0"/>
              </a:rPr>
              <a:t>南</a:t>
            </a:r>
            <a:r>
              <a:rPr kumimoji="0" lang="zh-CN" altLang="en-US" sz="2400" dirty="0" smtClean="0">
                <a:latin typeface="Century Gothic" charset="0"/>
              </a:rPr>
              <a:t>     地            </a:t>
            </a:r>
            <a:r>
              <a:rPr kumimoji="0" lang="zh-CN" sz="2400" b="1" dirty="0" smtClean="0">
                <a:solidFill>
                  <a:srgbClr val="FF0000"/>
                </a:solidFill>
                <a:latin typeface="Century Gothic" charset="0"/>
              </a:rPr>
              <a:t>※</a:t>
            </a:r>
            <a:r>
              <a:rPr kumimoji="0" lang="zh-CN" altLang="en-US" sz="2400" dirty="0" smtClean="0">
                <a:latin typeface="Century Gothic" charset="0"/>
              </a:rPr>
              <a:t>   </a:t>
            </a:r>
            <a:r>
              <a:rPr kumimoji="0" lang="en-US" altLang="zh-CN" sz="2400" dirty="0" smtClean="0">
                <a:latin typeface="Century Gothic" charset="0"/>
              </a:rPr>
              <a:t> 4     9     2</a:t>
            </a:r>
            <a:endParaRPr kumimoji="0" lang="en-US" altLang="zh-CN" sz="2400" dirty="0">
              <a:latin typeface="Century Gothic" charset="0"/>
            </a:endParaRPr>
          </a:p>
          <a:p>
            <a:pPr>
              <a:buFont typeface="Wingdings" charset="0"/>
              <a:buNone/>
            </a:pPr>
            <a:r>
              <a:rPr kumimoji="0" lang="en-US" altLang="zh-CN" sz="2400" dirty="0" smtClean="0">
                <a:latin typeface="Times New Roman" charset="0"/>
                <a:cs typeface="Times New Roman" charset="0"/>
              </a:rPr>
              <a:t>                                             </a:t>
            </a:r>
            <a:r>
              <a:rPr kumimoji="0" lang="zh-CN" sz="2400" b="1" dirty="0" smtClean="0">
                <a:solidFill>
                  <a:srgbClr val="FF0000"/>
                </a:solidFill>
                <a:latin typeface="Century Gothic" charset="0"/>
              </a:rPr>
              <a:t>※</a:t>
            </a:r>
            <a:r>
              <a:rPr kumimoji="0" lang="en-US" altLang="zh-CN" sz="2400" dirty="0" smtClean="0">
                <a:latin typeface="Times New Roman" charset="0"/>
              </a:rPr>
              <a:t>   </a:t>
            </a:r>
            <a:r>
              <a:rPr kumimoji="0" lang="en-US" altLang="zh-CN" sz="2400" dirty="0">
                <a:latin typeface="Times New Roman" charset="0"/>
              </a:rPr>
              <a:t>wind      </a:t>
            </a:r>
            <a:r>
              <a:rPr kumimoji="0" lang="en-US" altLang="zh-CN" sz="2400" dirty="0" smtClean="0">
                <a:latin typeface="Times New Roman" charset="0"/>
              </a:rPr>
              <a:t>sun       earth         </a:t>
            </a:r>
            <a:r>
              <a:rPr kumimoji="0" lang="zh-CN" altLang="en-US" sz="2400" dirty="0" smtClean="0">
                <a:latin typeface="Times New Roman" charset="0"/>
              </a:rPr>
              <a:t> </a:t>
            </a:r>
            <a:r>
              <a:rPr kumimoji="0" lang="zh-CN" sz="2400" b="1" dirty="0" smtClean="0">
                <a:solidFill>
                  <a:srgbClr val="FF0000"/>
                </a:solidFill>
                <a:latin typeface="Century Gothic" charset="0"/>
              </a:rPr>
              <a:t>※</a:t>
            </a:r>
            <a:endParaRPr kumimoji="0" lang="en-US" altLang="zh-CN" sz="2400" dirty="0">
              <a:solidFill>
                <a:srgbClr val="FF0000"/>
              </a:solidFill>
              <a:latin typeface="Times New Roman" charset="0"/>
            </a:endParaRPr>
          </a:p>
          <a:p>
            <a:pPr>
              <a:buFont typeface="Wingdings" charset="0"/>
              <a:buNone/>
            </a:pPr>
            <a:r>
              <a:rPr kumimoji="0" lang="zh-CN" altLang="en-US" sz="2400" dirty="0">
                <a:latin typeface="Century Gothic" charset="0"/>
              </a:rPr>
              <a:t>   </a:t>
            </a:r>
            <a:r>
              <a:rPr kumimoji="0" lang="en-US" altLang="zh-CN" sz="2400" dirty="0" smtClean="0">
                <a:latin typeface="Century Gothic" charset="0"/>
              </a:rPr>
              <a:t> </a:t>
            </a:r>
            <a:r>
              <a:rPr kumimoji="0" lang="zh-CN" altLang="en-US" sz="2400" dirty="0" smtClean="0">
                <a:latin typeface="Century Gothic" charset="0"/>
              </a:rPr>
              <a:t>震</a:t>
            </a:r>
            <a:r>
              <a:rPr kumimoji="0" lang="en-US" altLang="zh-CN" sz="2400" dirty="0" smtClean="0">
                <a:solidFill>
                  <a:srgbClr val="3366FF"/>
                </a:solidFill>
                <a:latin typeface="Century Gothic" charset="0"/>
              </a:rPr>
              <a:t>-</a:t>
            </a:r>
            <a:r>
              <a:rPr kumimoji="0" lang="zh-CN" altLang="en-US" sz="2400" dirty="0" smtClean="0">
                <a:solidFill>
                  <a:srgbClr val="3366FF"/>
                </a:solidFill>
                <a:latin typeface="Century Gothic" charset="0"/>
              </a:rPr>
              <a:t>木</a:t>
            </a:r>
            <a:r>
              <a:rPr kumimoji="0" lang="zh-CN" altLang="en-US" sz="2400" dirty="0" smtClean="0">
                <a:latin typeface="Century Gothic" charset="0"/>
              </a:rPr>
              <a:t>（</a:t>
            </a:r>
            <a:r>
              <a:rPr kumimoji="0" lang="zh-CN" altLang="en-US" sz="2400" dirty="0">
                <a:latin typeface="Century Gothic" charset="0"/>
              </a:rPr>
              <a:t>中</a:t>
            </a:r>
            <a:r>
              <a:rPr kumimoji="0" lang="zh-CN" altLang="en-US" sz="2400" dirty="0" smtClean="0">
                <a:latin typeface="Century Gothic" charset="0"/>
              </a:rPr>
              <a:t>）兑</a:t>
            </a:r>
            <a:r>
              <a:rPr kumimoji="0" lang="en-US" altLang="zh-CN" sz="2400" dirty="0" smtClean="0">
                <a:solidFill>
                  <a:srgbClr val="3366FF"/>
                </a:solidFill>
                <a:latin typeface="Century Gothic" charset="0"/>
              </a:rPr>
              <a:t>-</a:t>
            </a:r>
            <a:r>
              <a:rPr kumimoji="0" lang="zh-CN" altLang="en-US" sz="2400" dirty="0" smtClean="0">
                <a:solidFill>
                  <a:srgbClr val="3366FF"/>
                </a:solidFill>
                <a:latin typeface="Century Gothic" charset="0"/>
              </a:rPr>
              <a:t>金</a:t>
            </a:r>
            <a:r>
              <a:rPr kumimoji="0" lang="en-US" altLang="zh-CN" sz="2400" dirty="0">
                <a:latin typeface="Century Gothic" charset="0"/>
              </a:rPr>
              <a:t> </a:t>
            </a:r>
            <a:r>
              <a:rPr kumimoji="0" lang="en-US" altLang="zh-CN" sz="2400" dirty="0" smtClean="0">
                <a:latin typeface="Century Gothic" charset="0"/>
              </a:rPr>
              <a:t>        </a:t>
            </a:r>
            <a:r>
              <a:rPr kumimoji="0" lang="zh-CN" sz="2400" b="1" dirty="0" smtClean="0">
                <a:solidFill>
                  <a:srgbClr val="FF0000"/>
                </a:solidFill>
                <a:latin typeface="Century Gothic" charset="0"/>
              </a:rPr>
              <a:t>※</a:t>
            </a:r>
            <a:r>
              <a:rPr kumimoji="0" lang="zh-CN" altLang="en-US" sz="2400" dirty="0" smtClean="0">
                <a:latin typeface="Century Gothic" charset="0"/>
              </a:rPr>
              <a:t>   </a:t>
            </a:r>
            <a:r>
              <a:rPr kumimoji="0" lang="en-US" altLang="zh-CN" sz="2400" dirty="0" smtClean="0">
                <a:latin typeface="Century Gothic" charset="0"/>
              </a:rPr>
              <a:t> </a:t>
            </a:r>
            <a:r>
              <a:rPr kumimoji="0" lang="zh-CN" altLang="en-US" sz="2400" dirty="0" smtClean="0">
                <a:latin typeface="Century Gothic" charset="0"/>
              </a:rPr>
              <a:t>雷</a:t>
            </a:r>
            <a:r>
              <a:rPr kumimoji="0" lang="zh-CN" altLang="en-US" sz="2400" dirty="0" smtClean="0">
                <a:solidFill>
                  <a:srgbClr val="3366FF"/>
                </a:solidFill>
                <a:latin typeface="Century Gothic" charset="0"/>
              </a:rPr>
              <a:t>-东</a:t>
            </a:r>
            <a:r>
              <a:rPr kumimoji="0" lang="zh-CN" altLang="en-US" sz="2400" dirty="0" smtClean="0">
                <a:latin typeface="Century Gothic" charset="0"/>
              </a:rPr>
              <a:t>（</a:t>
            </a:r>
            <a:r>
              <a:rPr kumimoji="0" lang="zh-CN" altLang="en-US" sz="2400" dirty="0">
                <a:latin typeface="Century Gothic" charset="0"/>
              </a:rPr>
              <a:t>中）   </a:t>
            </a:r>
            <a:r>
              <a:rPr kumimoji="0" lang="en-US" altLang="zh-CN" sz="2400" dirty="0" smtClean="0">
                <a:latin typeface="Century Gothic" charset="0"/>
              </a:rPr>
              <a:t> </a:t>
            </a:r>
            <a:r>
              <a:rPr kumimoji="0" lang="zh-CN" altLang="en-US" sz="2400" dirty="0" smtClean="0">
                <a:latin typeface="宋体" charset="0"/>
              </a:rPr>
              <a:t>泽</a:t>
            </a:r>
            <a:r>
              <a:rPr kumimoji="0" lang="en-US" altLang="zh-CN" sz="2400" dirty="0" smtClean="0">
                <a:solidFill>
                  <a:srgbClr val="3366FF"/>
                </a:solidFill>
                <a:latin typeface="宋体" charset="0"/>
              </a:rPr>
              <a:t>-</a:t>
            </a:r>
            <a:r>
              <a:rPr kumimoji="0" lang="zh-CN" altLang="en-US" sz="2400" dirty="0" smtClean="0">
                <a:solidFill>
                  <a:srgbClr val="3366FF"/>
                </a:solidFill>
                <a:latin typeface="宋体" charset="0"/>
              </a:rPr>
              <a:t>西</a:t>
            </a:r>
            <a:r>
              <a:rPr kumimoji="0" lang="zh-CN" altLang="en-US" sz="2400" dirty="0" smtClean="0">
                <a:latin typeface="宋体" charset="0"/>
              </a:rPr>
              <a:t>   </a:t>
            </a:r>
            <a:r>
              <a:rPr kumimoji="0" lang="en-US" altLang="zh-CN" sz="2400" dirty="0" smtClean="0">
                <a:latin typeface="宋体" charset="0"/>
              </a:rPr>
              <a:t> </a:t>
            </a:r>
            <a:r>
              <a:rPr kumimoji="0" lang="zh-CN" sz="2400" b="1" dirty="0" smtClean="0">
                <a:solidFill>
                  <a:srgbClr val="FF0000"/>
                </a:solidFill>
                <a:latin typeface="Century Gothic" charset="0"/>
              </a:rPr>
              <a:t>※</a:t>
            </a:r>
            <a:r>
              <a:rPr kumimoji="0" lang="en-US" altLang="zh-CN" sz="2400" dirty="0" smtClean="0">
                <a:latin typeface="宋体" charset="0"/>
              </a:rPr>
              <a:t>  </a:t>
            </a:r>
            <a:r>
              <a:rPr kumimoji="0" lang="en-US" altLang="zh-CN" sz="2400" b="1" dirty="0" smtClean="0">
                <a:latin typeface="宋体" charset="0"/>
              </a:rPr>
              <a:t>3  </a:t>
            </a:r>
            <a:r>
              <a:rPr kumimoji="0" lang="en-US" altLang="zh-CN" sz="2400" b="1" dirty="0">
                <a:latin typeface="宋体" charset="0"/>
              </a:rPr>
              <a:t>(5) </a:t>
            </a:r>
            <a:r>
              <a:rPr kumimoji="0" lang="en-US" altLang="zh-CN" sz="2400" b="1" dirty="0" smtClean="0">
                <a:latin typeface="宋体" charset="0"/>
              </a:rPr>
              <a:t> 7</a:t>
            </a:r>
            <a:endParaRPr kumimoji="0" lang="en-US" altLang="zh-CN" sz="2400" b="1" dirty="0">
              <a:latin typeface="宋体" charset="0"/>
            </a:endParaRPr>
          </a:p>
          <a:p>
            <a:pPr>
              <a:buFont typeface="Wingdings" charset="0"/>
              <a:buNone/>
            </a:pPr>
            <a:r>
              <a:rPr kumimoji="0" lang="en-US" altLang="zh-CN" sz="2400" dirty="0">
                <a:latin typeface="Times New Roman" charset="0"/>
              </a:rPr>
              <a:t>                        </a:t>
            </a:r>
            <a:r>
              <a:rPr kumimoji="0" lang="en-US" altLang="zh-CN" sz="2400" dirty="0" smtClean="0">
                <a:latin typeface="Times New Roman" charset="0"/>
              </a:rPr>
              <a:t>                     </a:t>
            </a:r>
            <a:r>
              <a:rPr kumimoji="0" lang="zh-CN" sz="2400" b="1" dirty="0" smtClean="0">
                <a:solidFill>
                  <a:srgbClr val="FF0000"/>
                </a:solidFill>
                <a:latin typeface="Century Gothic" charset="0"/>
              </a:rPr>
              <a:t>※</a:t>
            </a:r>
            <a:r>
              <a:rPr kumimoji="0" lang="en-US" altLang="zh-CN" sz="2400" dirty="0" smtClean="0">
                <a:latin typeface="Times New Roman" charset="0"/>
              </a:rPr>
              <a:t>   </a:t>
            </a:r>
            <a:r>
              <a:rPr kumimoji="0" lang="en-US" altLang="zh-CN" sz="2400" dirty="0">
                <a:latin typeface="Times New Roman" charset="0"/>
              </a:rPr>
              <a:t>thunder </a:t>
            </a:r>
            <a:r>
              <a:rPr kumimoji="0" lang="en-US" altLang="zh-CN" sz="2400" dirty="0" smtClean="0">
                <a:latin typeface="Times New Roman" charset="0"/>
              </a:rPr>
              <a:t>              river         </a:t>
            </a:r>
            <a:r>
              <a:rPr kumimoji="0" lang="zh-CN" altLang="en-US" sz="2400" dirty="0" smtClean="0">
                <a:latin typeface="Times New Roman" charset="0"/>
              </a:rPr>
              <a:t> </a:t>
            </a:r>
            <a:r>
              <a:rPr kumimoji="0" lang="zh-CN" sz="2400" b="1" dirty="0" smtClean="0">
                <a:solidFill>
                  <a:srgbClr val="FF0000"/>
                </a:solidFill>
                <a:latin typeface="Century Gothic" charset="0"/>
              </a:rPr>
              <a:t>※</a:t>
            </a:r>
            <a:r>
              <a:rPr kumimoji="0" lang="en-US" altLang="zh-CN" sz="2400" dirty="0" smtClean="0">
                <a:latin typeface="Times New Roman" charset="0"/>
              </a:rPr>
              <a:t>   </a:t>
            </a:r>
            <a:endParaRPr kumimoji="0" lang="en-US" altLang="zh-CN" sz="2400" dirty="0">
              <a:latin typeface="Times New Roman" charset="0"/>
            </a:endParaRPr>
          </a:p>
          <a:p>
            <a:pPr>
              <a:buFont typeface="Wingdings" charset="0"/>
              <a:buNone/>
            </a:pPr>
            <a:r>
              <a:rPr kumimoji="0" lang="zh-CN" altLang="en-US" sz="2400" dirty="0">
                <a:latin typeface="Century Gothic" charset="0"/>
              </a:rPr>
              <a:t>   艮  </a:t>
            </a:r>
            <a:r>
              <a:rPr kumimoji="0" lang="en-US" altLang="zh-CN" sz="2400" dirty="0" smtClean="0">
                <a:latin typeface="Century Gothic" charset="0"/>
              </a:rPr>
              <a:t>  </a:t>
            </a:r>
            <a:r>
              <a:rPr kumimoji="0" lang="zh-CN" altLang="en-US" sz="2400" dirty="0" smtClean="0">
                <a:latin typeface="Century Gothic" charset="0"/>
              </a:rPr>
              <a:t>坎</a:t>
            </a:r>
            <a:r>
              <a:rPr kumimoji="0" lang="en-US" altLang="zh-CN" sz="2400" dirty="0" smtClean="0">
                <a:solidFill>
                  <a:srgbClr val="3366FF"/>
                </a:solidFill>
                <a:latin typeface="Century Gothic" charset="0"/>
              </a:rPr>
              <a:t>-</a:t>
            </a:r>
            <a:r>
              <a:rPr kumimoji="0" lang="zh-CN" altLang="en-US" sz="2400" dirty="0" smtClean="0">
                <a:solidFill>
                  <a:srgbClr val="3366FF"/>
                </a:solidFill>
                <a:latin typeface="Century Gothic" charset="0"/>
              </a:rPr>
              <a:t>水</a:t>
            </a:r>
            <a:r>
              <a:rPr kumimoji="0" lang="zh-CN" altLang="en-US" sz="2400" dirty="0" smtClean="0">
                <a:latin typeface="Century Gothic" charset="0"/>
              </a:rPr>
              <a:t> </a:t>
            </a:r>
            <a:r>
              <a:rPr kumimoji="0" lang="en-US" altLang="zh-CN" sz="2400" dirty="0" smtClean="0">
                <a:latin typeface="Century Gothic" charset="0"/>
              </a:rPr>
              <a:t>    </a:t>
            </a:r>
            <a:r>
              <a:rPr kumimoji="0" lang="zh-CN" altLang="en-US" sz="2400" dirty="0" smtClean="0">
                <a:latin typeface="Century Gothic" charset="0"/>
              </a:rPr>
              <a:t>乾            </a:t>
            </a:r>
            <a:r>
              <a:rPr kumimoji="0" lang="en-US" altLang="zh-CN" sz="2400" dirty="0" smtClean="0">
                <a:latin typeface="Century Gothic" charset="0"/>
              </a:rPr>
              <a:t> </a:t>
            </a:r>
            <a:r>
              <a:rPr kumimoji="0" lang="zh-CN" sz="2400" b="1" dirty="0" smtClean="0">
                <a:solidFill>
                  <a:srgbClr val="FF0000"/>
                </a:solidFill>
                <a:latin typeface="Century Gothic" charset="0"/>
              </a:rPr>
              <a:t>※</a:t>
            </a:r>
            <a:r>
              <a:rPr kumimoji="0" lang="zh-CN" altLang="en-US" sz="2400" dirty="0" smtClean="0">
                <a:latin typeface="Century Gothic" charset="0"/>
              </a:rPr>
              <a:t>   </a:t>
            </a:r>
            <a:r>
              <a:rPr kumimoji="0" lang="en-US" altLang="zh-CN" sz="2400" dirty="0" smtClean="0">
                <a:latin typeface="Century Gothic" charset="0"/>
              </a:rPr>
              <a:t> </a:t>
            </a:r>
            <a:r>
              <a:rPr kumimoji="0" lang="zh-CN" altLang="en-US" sz="2400" dirty="0" smtClean="0">
                <a:latin typeface="Century Gothic" charset="0"/>
              </a:rPr>
              <a:t>山      </a:t>
            </a:r>
            <a:r>
              <a:rPr kumimoji="0" lang="en-US" altLang="zh-CN" sz="2400" dirty="0" smtClean="0">
                <a:latin typeface="Century Gothic" charset="0"/>
              </a:rPr>
              <a:t> </a:t>
            </a:r>
            <a:r>
              <a:rPr kumimoji="0" lang="zh-CN" altLang="en-US" sz="2400" dirty="0" smtClean="0">
                <a:latin typeface="Century Gothic" charset="0"/>
              </a:rPr>
              <a:t>月</a:t>
            </a:r>
            <a:r>
              <a:rPr kumimoji="0" lang="en-US" altLang="zh-CN" sz="2400" dirty="0" smtClean="0">
                <a:solidFill>
                  <a:srgbClr val="3366FF"/>
                </a:solidFill>
                <a:latin typeface="Century Gothic" charset="0"/>
              </a:rPr>
              <a:t>-</a:t>
            </a:r>
            <a:r>
              <a:rPr kumimoji="0" lang="zh-CN" altLang="en-US" sz="2400" dirty="0" smtClean="0">
                <a:solidFill>
                  <a:srgbClr val="3366FF"/>
                </a:solidFill>
                <a:latin typeface="Century Gothic" charset="0"/>
              </a:rPr>
              <a:t>北</a:t>
            </a:r>
            <a:r>
              <a:rPr kumimoji="0" lang="zh-CN" altLang="en-US" sz="2400" dirty="0" smtClean="0">
                <a:latin typeface="Century Gothic" charset="0"/>
              </a:rPr>
              <a:t>     天            </a:t>
            </a:r>
            <a:r>
              <a:rPr kumimoji="0" lang="zh-CN" sz="2400" b="1" dirty="0" smtClean="0">
                <a:solidFill>
                  <a:srgbClr val="FF0000"/>
                </a:solidFill>
                <a:latin typeface="Century Gothic" charset="0"/>
              </a:rPr>
              <a:t>※</a:t>
            </a:r>
            <a:r>
              <a:rPr kumimoji="0" lang="zh-CN" altLang="en-US" sz="2400" dirty="0" smtClean="0">
                <a:latin typeface="Century Gothic" charset="0"/>
              </a:rPr>
              <a:t>    </a:t>
            </a:r>
            <a:r>
              <a:rPr kumimoji="0" lang="en-US" altLang="zh-CN" sz="2400" dirty="0" smtClean="0">
                <a:latin typeface="Century Gothic" charset="0"/>
              </a:rPr>
              <a:t>8     1     6</a:t>
            </a:r>
            <a:endParaRPr kumimoji="0" lang="en-US" altLang="zh-CN" sz="2400" dirty="0">
              <a:latin typeface="Century Gothic" charset="0"/>
            </a:endParaRPr>
          </a:p>
          <a:p>
            <a:pPr>
              <a:buFont typeface="Wingdings" charset="0"/>
              <a:buNone/>
            </a:pPr>
            <a:r>
              <a:rPr kumimoji="0" lang="en-US" altLang="zh-CN" dirty="0">
                <a:latin typeface="Times New Roman" charset="0"/>
              </a:rPr>
              <a:t>                             </a:t>
            </a:r>
            <a:r>
              <a:rPr kumimoji="0" lang="en-US" altLang="zh-CN" dirty="0" smtClean="0">
                <a:latin typeface="Times New Roman" charset="0"/>
              </a:rPr>
              <a:t> </a:t>
            </a:r>
            <a:r>
              <a:rPr kumimoji="0" lang="en-US" altLang="zh-CN" sz="2800" dirty="0" smtClean="0">
                <a:latin typeface="Times New Roman" charset="0"/>
              </a:rPr>
              <a:t>        mount  moon  heaven</a:t>
            </a:r>
            <a:endParaRPr kumimoji="0" lang="en-US" altLang="zh-CN" sz="2800" dirty="0">
              <a:latin typeface="Times New Roman" charset="0"/>
            </a:endParaRPr>
          </a:p>
        </p:txBody>
      </p:sp>
      <p:pic>
        <p:nvPicPr>
          <p:cNvPr id="2" name="图片 1" descr="c67768ba3ed1f163411fcab3f05ae375.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9544126" y="0"/>
            <a:ext cx="2533829" cy="2533829"/>
          </a:xfrm>
          <a:prstGeom prst="rect">
            <a:avLst/>
          </a:prstGeom>
        </p:spPr>
      </p:pic>
      <p:pic>
        <p:nvPicPr>
          <p:cNvPr id="1025" name="Picture 1" descr="14357965_201409291943400031"/>
          <p:cNvPicPr>
            <a:picLocks noChangeAspect="1" noChangeArrowheads="1"/>
          </p:cNvPicPr>
          <p:nvPr/>
        </p:nvPicPr>
        <p:blipFill>
          <a:blip r:embed="rId4" cstate="email">
            <a:extLst>
              <a:ext uri="{28A0092B-C50C-407E-A947-70E740481C1C}">
                <a14:useLocalDpi xmlns:a14="http://schemas.microsoft.com/office/drawing/2010/main" val="0"/>
              </a:ext>
            </a:extLst>
          </a:blip>
          <a:srcRect t="3136"/>
          <a:stretch>
            <a:fillRect/>
          </a:stretch>
        </p:blipFill>
        <p:spPr bwMode="auto">
          <a:xfrm>
            <a:off x="96020" y="0"/>
            <a:ext cx="2792676" cy="27007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标题 1"/>
          <p:cNvSpPr>
            <a:spLocks noGrp="1" noChangeArrowheads="1"/>
          </p:cNvSpPr>
          <p:nvPr>
            <p:ph type="title"/>
          </p:nvPr>
        </p:nvSpPr>
        <p:spPr>
          <a:xfrm>
            <a:off x="1155700" y="847725"/>
            <a:ext cx="9788071" cy="1219200"/>
          </a:xfrm>
        </p:spPr>
        <p:txBody>
          <a:bodyPr/>
          <a:lstStyle/>
          <a:p>
            <a:pPr eaLnBrk="1" hangingPunct="1"/>
            <a:r>
              <a:rPr kumimoji="0" lang="zh-CN" altLang="en-US" sz="2800" dirty="0">
                <a:latin typeface="Century Gothic" charset="0"/>
              </a:rPr>
              <a:t>相似的</a:t>
            </a:r>
            <a:r>
              <a:rPr kumimoji="0" lang="zh-CN" altLang="en-US" sz="2800" dirty="0" smtClean="0">
                <a:latin typeface="Century Gothic" charset="0"/>
              </a:rPr>
              <a:t>论说与不同的逻辑</a:t>
            </a:r>
            <a:r>
              <a:rPr kumimoji="0" lang="en-US" altLang="zh-CN" sz="2800" dirty="0" smtClean="0">
                <a:latin typeface="Century Gothic" charset="0"/>
              </a:rPr>
              <a:t>/</a:t>
            </a:r>
            <a:r>
              <a:rPr kumimoji="0" lang="zh-CN" altLang="en-US" sz="2800" dirty="0" smtClean="0">
                <a:latin typeface="Century Gothic" charset="0"/>
              </a:rPr>
              <a:t>是一是二与</a:t>
            </a:r>
            <a:r>
              <a:rPr kumimoji="0" lang="en-US" altLang="zh-CN" sz="2800" dirty="0" smtClean="0">
                <a:latin typeface="Times New Roman" panose="02020603050405020304" pitchFamily="18" charset="0"/>
                <a:cs typeface="Times New Roman" panose="02020603050405020304" pitchFamily="18" charset="0"/>
              </a:rPr>
              <a:t>Two Popes &amp; Two Pipes</a:t>
            </a:r>
            <a:endParaRPr kumimoji="0" lang="zh-CN" altLang="en-US" sz="2800" dirty="0">
              <a:latin typeface="Times New Roman" panose="02020603050405020304" pitchFamily="18" charset="0"/>
              <a:cs typeface="Times New Roman" panose="02020603050405020304" pitchFamily="18" charset="0"/>
            </a:endParaRPr>
          </a:p>
        </p:txBody>
      </p:sp>
      <p:sp>
        <p:nvSpPr>
          <p:cNvPr id="37890" name="内容占位符 2"/>
          <p:cNvSpPr>
            <a:spLocks noGrp="1" noChangeArrowheads="1"/>
          </p:cNvSpPr>
          <p:nvPr>
            <p:ph idx="1"/>
          </p:nvPr>
        </p:nvSpPr>
        <p:spPr>
          <a:xfrm>
            <a:off x="1155700" y="2603500"/>
            <a:ext cx="10274300" cy="4079875"/>
          </a:xfrm>
        </p:spPr>
        <p:txBody>
          <a:bodyPr/>
          <a:lstStyle/>
          <a:p>
            <a:pPr eaLnBrk="1" hangingPunct="1">
              <a:lnSpc>
                <a:spcPct val="80000"/>
              </a:lnSpc>
            </a:pPr>
            <a:r>
              <a:rPr kumimoji="0" lang="zh-CN" altLang="en-US" sz="2400">
                <a:latin typeface="Times New Roman" charset="0"/>
                <a:cs typeface="Times New Roman" charset="0"/>
                <a:sym typeface="楷体_GB2312" charset="0"/>
              </a:rPr>
              <a:t>周易</a:t>
            </a:r>
            <a:r>
              <a:rPr kumimoji="0" lang="en-US" altLang="zh-CN" sz="2400" i="1">
                <a:latin typeface="Times New Roman" charset="0"/>
                <a:cs typeface="Times New Roman" charset="0"/>
                <a:sym typeface="楷体_GB2312" charset="0"/>
              </a:rPr>
              <a:t>(The Book of Changes)</a:t>
            </a:r>
            <a:r>
              <a:rPr kumimoji="0" lang="en-US" altLang="zh-CN" sz="2400">
                <a:latin typeface="Times New Roman" charset="0"/>
                <a:cs typeface="Times New Roman" charset="0"/>
                <a:sym typeface="楷体_GB2312" charset="0"/>
              </a:rPr>
              <a:t> : </a:t>
            </a:r>
            <a:r>
              <a:rPr kumimoji="0" lang="en-US" altLang="zh-CN" sz="2400">
                <a:latin typeface="Arial" charset="0"/>
                <a:cs typeface="Times New Roman" charset="0"/>
                <a:sym typeface="楷体_GB2312" charset="0"/>
              </a:rPr>
              <a:t>“</a:t>
            </a:r>
            <a:r>
              <a:rPr kumimoji="0" lang="en-US" altLang="zh-CN" sz="2400">
                <a:latin typeface="Times New Roman" charset="0"/>
                <a:cs typeface="Times New Roman" charset="0"/>
                <a:sym typeface="楷体_GB2312" charset="0"/>
              </a:rPr>
              <a:t>The Change has Tai Chi. Tai</a:t>
            </a:r>
            <a:r>
              <a:rPr kumimoji="0" lang="en-US" altLang="zh-CN" sz="2400">
                <a:latin typeface="Arial" charset="0"/>
                <a:cs typeface="Times New Roman" charset="0"/>
                <a:sym typeface="楷体_GB2312" charset="0"/>
              </a:rPr>
              <a:t> </a:t>
            </a:r>
            <a:r>
              <a:rPr kumimoji="0" lang="en-US" altLang="zh-CN" sz="2400">
                <a:latin typeface="Times New Roman" charset="0"/>
                <a:cs typeface="Times New Roman" charset="0"/>
                <a:sym typeface="楷体_GB2312" charset="0"/>
              </a:rPr>
              <a:t>Chi generates Two Elements. Two Elements generate Four Phenomena. Four Phenomena generate Eight Diagrams.</a:t>
            </a:r>
            <a:r>
              <a:rPr kumimoji="0" lang="en-US" altLang="zh-CN" sz="2400">
                <a:latin typeface="Arial" charset="0"/>
                <a:cs typeface="Times New Roman" charset="0"/>
                <a:sym typeface="楷体_GB2312" charset="0"/>
              </a:rPr>
              <a:t>”</a:t>
            </a:r>
            <a:r>
              <a:rPr kumimoji="0" lang="en-US" altLang="zh-CN" sz="2400">
                <a:latin typeface="Times New Roman" charset="0"/>
                <a:cs typeface="Times New Roman" charset="0"/>
                <a:sym typeface="楷体_GB2312" charset="0"/>
              </a:rPr>
              <a:t> </a:t>
            </a:r>
            <a:endParaRPr kumimoji="0" lang="en-US" altLang="zh-CN" sz="2400">
              <a:latin typeface="Times New Roman" charset="0"/>
              <a:cs typeface="Times New Roman" charset="0"/>
            </a:endParaRPr>
          </a:p>
          <a:p>
            <a:pPr eaLnBrk="1" hangingPunct="1">
              <a:lnSpc>
                <a:spcPct val="80000"/>
              </a:lnSpc>
            </a:pPr>
            <a:r>
              <a:rPr kumimoji="0" lang="en-US" altLang="zh-CN" sz="2400">
                <a:latin typeface="Times New Roman" charset="0"/>
                <a:cs typeface="Times New Roman" charset="0"/>
              </a:rPr>
              <a:t>Pythagoras (</a:t>
            </a:r>
            <a:r>
              <a:rPr kumimoji="0" lang="zh-CN" altLang="en-US" sz="2400">
                <a:latin typeface="Times New Roman" charset="0"/>
                <a:cs typeface="Times New Roman" charset="0"/>
              </a:rPr>
              <a:t>毕达哥拉斯</a:t>
            </a:r>
            <a:r>
              <a:rPr kumimoji="0" lang="en-US" altLang="zh-CN" sz="2400">
                <a:latin typeface="Times New Roman" charset="0"/>
                <a:cs typeface="Times New Roman" charset="0"/>
              </a:rPr>
              <a:t>) : The origin of the universe is One. One generates the Two, and Two is the uncertain material subject to the One. One is the cause. All numbers come out of the perfect One and the uncertain Two, and the Number generates the point. The point generates the Line, and the Line generates the Square where Cubage is generated. Cubage generates all visible forms and senses, which generate four elements: water, fire, earth and air. The four elements transform into each other in different ways and thus create the living, spiritual and global world.</a:t>
            </a:r>
            <a:endParaRPr kumimoji="0" lang="en-US" altLang="zh-CN" sz="2400">
              <a:latin typeface="Times New Roman" charset="0"/>
              <a:ea typeface="华文细黑" charset="0"/>
              <a:cs typeface="华文细黑" charset="0"/>
            </a:endParaRPr>
          </a:p>
          <a:p>
            <a:pPr eaLnBrk="1" hangingPunct="1">
              <a:buFont typeface="Wingdings 3" charset="0"/>
              <a:buNone/>
            </a:pPr>
            <a:endParaRPr kumimoji="0" lang="en-US" altLang="zh-CN" sz="2800">
              <a:latin typeface="Century Gothic" charset="0"/>
            </a:endParaRPr>
          </a:p>
        </p:txBody>
      </p:sp>
      <p:pic>
        <p:nvPicPr>
          <p:cNvPr id="37891" name="图片 6" descr="人民大学校徽人大红1.jp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0167938" y="0"/>
            <a:ext cx="1150937" cy="11509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The Pythagorean Society</a:t>
            </a:r>
            <a:endParaRPr lang="zh-CN" altLang="en-US" dirty="0"/>
          </a:p>
        </p:txBody>
      </p:sp>
      <p:sp>
        <p:nvSpPr>
          <p:cNvPr id="3" name="内容占位符 2"/>
          <p:cNvSpPr>
            <a:spLocks noGrp="1"/>
          </p:cNvSpPr>
          <p:nvPr>
            <p:ph idx="1"/>
          </p:nvPr>
        </p:nvSpPr>
        <p:spPr>
          <a:xfrm>
            <a:off x="362857" y="2356757"/>
            <a:ext cx="11205029" cy="3416300"/>
          </a:xfrm>
        </p:spPr>
        <p:txBody>
          <a:bodyPr/>
          <a:lstStyle/>
          <a:p>
            <a:r>
              <a:rPr lang="zh-CN" altLang="zh-CN" sz="2400" dirty="0" smtClean="0"/>
              <a:t>“一</a:t>
            </a:r>
            <a:r>
              <a:rPr lang="zh-CN" altLang="zh-CN" sz="2400" dirty="0"/>
              <a:t>是点，二是线，三是面，四是体；</a:t>
            </a:r>
            <a:r>
              <a:rPr lang="en-US" altLang="zh-CN" sz="2400" dirty="0"/>
              <a:t>……</a:t>
            </a:r>
            <a:r>
              <a:rPr lang="zh-CN" altLang="zh-CN" sz="2400" dirty="0"/>
              <a:t>点的并置产生线，线的并置产生面，不同的面组合为体，</a:t>
            </a:r>
            <a:r>
              <a:rPr lang="en-US" altLang="zh-CN" sz="2400" dirty="0"/>
              <a:t>……</a:t>
            </a:r>
            <a:r>
              <a:rPr lang="zh-CN" altLang="zh-CN" sz="2400" dirty="0"/>
              <a:t>所有的物体都由此得到表达。</a:t>
            </a:r>
            <a:r>
              <a:rPr lang="zh-CN" altLang="zh-CN" sz="2400" dirty="0" smtClean="0"/>
              <a:t>”</a:t>
            </a:r>
            <a:endParaRPr lang="en-US" altLang="zh-CN" sz="2400" dirty="0" smtClean="0"/>
          </a:p>
          <a:p>
            <a:r>
              <a:rPr lang="zh-CN" altLang="zh-CN" sz="2400" dirty="0" smtClean="0"/>
              <a:t>而</a:t>
            </a:r>
            <a:r>
              <a:rPr lang="en-US" altLang="zh-CN" sz="2400" dirty="0"/>
              <a:t>1</a:t>
            </a:r>
            <a:r>
              <a:rPr lang="zh-CN" altLang="zh-CN" sz="2400" dirty="0"/>
              <a:t>、</a:t>
            </a:r>
            <a:r>
              <a:rPr lang="en-US" altLang="zh-CN" sz="2400" dirty="0"/>
              <a:t>2</a:t>
            </a:r>
            <a:r>
              <a:rPr lang="zh-CN" altLang="zh-CN" sz="2400" dirty="0"/>
              <a:t>、</a:t>
            </a:r>
            <a:r>
              <a:rPr lang="en-US" altLang="zh-CN" sz="2400" dirty="0"/>
              <a:t>3</a:t>
            </a:r>
            <a:r>
              <a:rPr lang="zh-CN" altLang="zh-CN" sz="2400" dirty="0"/>
              <a:t>、</a:t>
            </a:r>
            <a:r>
              <a:rPr lang="en-US" altLang="zh-CN" sz="2400" dirty="0"/>
              <a:t>4</a:t>
            </a:r>
            <a:r>
              <a:rPr lang="zh-CN" altLang="zh-CN" sz="2400" dirty="0"/>
              <a:t>从上至下的依次排列，成为一个正三角形，与太极生两仪的图形不无相似</a:t>
            </a:r>
            <a:r>
              <a:rPr lang="zh-CN" altLang="zh-CN" sz="2400" dirty="0" smtClean="0"/>
              <a:t>。</a:t>
            </a:r>
            <a:r>
              <a:rPr lang="zh-CN" altLang="en-US" sz="2400" dirty="0" smtClean="0"/>
              <a:t>（</a:t>
            </a:r>
            <a:r>
              <a:rPr lang="en-US" altLang="zh-CN" sz="2400" dirty="0">
                <a:latin typeface="Times New Roman" panose="02020603050405020304" pitchFamily="18" charset="0"/>
                <a:cs typeface="Times New Roman" panose="02020603050405020304" pitchFamily="18" charset="0"/>
              </a:rPr>
              <a:t>Frederick </a:t>
            </a:r>
            <a:r>
              <a:rPr lang="en-US" altLang="zh-CN" sz="2400" dirty="0" err="1">
                <a:latin typeface="Times New Roman" panose="02020603050405020304" pitchFamily="18" charset="0"/>
                <a:cs typeface="Times New Roman" panose="02020603050405020304" pitchFamily="18" charset="0"/>
              </a:rPr>
              <a:t>Copleston</a:t>
            </a:r>
            <a:r>
              <a:rPr lang="en-US" altLang="zh-CN" sz="2400" dirty="0">
                <a:latin typeface="Times New Roman" panose="02020603050405020304" pitchFamily="18" charset="0"/>
                <a:cs typeface="Times New Roman" panose="02020603050405020304" pitchFamily="18" charset="0"/>
              </a:rPr>
              <a:t>, S.J., </a:t>
            </a:r>
            <a:r>
              <a:rPr lang="en-US" altLang="zh-CN" sz="2400" i="1" dirty="0">
                <a:latin typeface="Times New Roman" panose="02020603050405020304" pitchFamily="18" charset="0"/>
                <a:cs typeface="Times New Roman" panose="02020603050405020304" pitchFamily="18" charset="0"/>
              </a:rPr>
              <a:t>A History of Philosophy: Greece &amp; Rome</a:t>
            </a:r>
            <a:r>
              <a:rPr lang="en-US" altLang="zh-CN" sz="2400" dirty="0">
                <a:latin typeface="Times New Roman" panose="02020603050405020304" pitchFamily="18" charset="0"/>
                <a:cs typeface="Times New Roman" panose="02020603050405020304" pitchFamily="18" charset="0"/>
              </a:rPr>
              <a:t>, New York: Image Books, 1962, pp. 50-51. </a:t>
            </a:r>
            <a:r>
              <a:rPr lang="zh-CN" altLang="en-US" sz="2400" dirty="0" smtClean="0"/>
              <a:t>）</a:t>
            </a:r>
            <a:r>
              <a:rPr lang="zh-CN" altLang="zh-CN" sz="2400" dirty="0" smtClean="0"/>
              <a:t> </a:t>
            </a:r>
            <a:endParaRPr lang="en-US" altLang="zh-CN" sz="2400" dirty="0" smtClean="0"/>
          </a:p>
          <a:p>
            <a:r>
              <a:rPr lang="en-US" altLang="zh-CN" sz="2000" dirty="0"/>
              <a:t> </a:t>
            </a:r>
            <a:r>
              <a:rPr lang="en-US" altLang="zh-CN" sz="2000" dirty="0" smtClean="0"/>
              <a:t>                  •</a:t>
            </a:r>
          </a:p>
          <a:p>
            <a:r>
              <a:rPr lang="en-US" altLang="zh-CN" sz="2000" dirty="0"/>
              <a:t> </a:t>
            </a:r>
            <a:r>
              <a:rPr lang="en-US" altLang="zh-CN" sz="2000" dirty="0" smtClean="0"/>
              <a:t>                 ••</a:t>
            </a:r>
          </a:p>
          <a:p>
            <a:r>
              <a:rPr lang="en-US" altLang="zh-CN" sz="2000" dirty="0"/>
              <a:t> </a:t>
            </a:r>
            <a:r>
              <a:rPr lang="en-US" altLang="zh-CN" sz="2000" dirty="0" smtClean="0"/>
              <a:t>                •••</a:t>
            </a:r>
          </a:p>
          <a:p>
            <a:r>
              <a:rPr lang="en-US" altLang="zh-CN" sz="2000" dirty="0"/>
              <a:t> </a:t>
            </a:r>
            <a:r>
              <a:rPr lang="en-US" altLang="zh-CN" sz="2000" dirty="0" smtClean="0"/>
              <a:t>               ••••</a:t>
            </a:r>
          </a:p>
        </p:txBody>
      </p:sp>
    </p:spTree>
    <p:extLst>
      <p:ext uri="{BB962C8B-B14F-4D97-AF65-F5344CB8AC3E}">
        <p14:creationId xmlns:p14="http://schemas.microsoft.com/office/powerpoint/2010/main" val="14754784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内容占位符 2"/>
          <p:cNvSpPr>
            <a:spLocks noGrp="1" noChangeArrowheads="1"/>
          </p:cNvSpPr>
          <p:nvPr>
            <p:ph idx="1"/>
          </p:nvPr>
        </p:nvSpPr>
        <p:spPr>
          <a:xfrm>
            <a:off x="514350" y="2249488"/>
            <a:ext cx="11293475" cy="3416300"/>
          </a:xfrm>
        </p:spPr>
        <p:txBody>
          <a:bodyPr/>
          <a:lstStyle/>
          <a:p>
            <a:pPr eaLnBrk="1" hangingPunct="1"/>
            <a:r>
              <a:rPr kumimoji="0" lang="zh-CN" altLang="en-US" sz="2400" dirty="0">
                <a:latin typeface="Times New Roman" charset="0"/>
                <a:cs typeface="Times New Roman" charset="0"/>
                <a:sym typeface="楷体_GB2312" charset="0"/>
              </a:rPr>
              <a:t>老子</a:t>
            </a:r>
            <a:r>
              <a:rPr kumimoji="0" lang="en-US" altLang="zh-CN" sz="2400" dirty="0">
                <a:latin typeface="Times New Roman" charset="0"/>
                <a:cs typeface="Times New Roman" charset="0"/>
                <a:sym typeface="楷体_GB2312" charset="0"/>
              </a:rPr>
              <a:t> (BC 600-470): </a:t>
            </a:r>
            <a:r>
              <a:rPr kumimoji="0" lang="en-US" altLang="zh-CN" sz="2400" dirty="0">
                <a:latin typeface="Arial" charset="0"/>
                <a:cs typeface="Times New Roman" charset="0"/>
                <a:sym typeface="楷体_GB2312" charset="0"/>
              </a:rPr>
              <a:t>“</a:t>
            </a:r>
            <a:r>
              <a:rPr kumimoji="0" lang="en-US" altLang="zh-CN" sz="2400" dirty="0">
                <a:latin typeface="Times New Roman" charset="0"/>
                <a:cs typeface="Times New Roman" charset="0"/>
                <a:sym typeface="楷体_GB2312" charset="0"/>
              </a:rPr>
              <a:t>DAO generates the One. The One generates the Two. The Two generates the Three. The Three generates all things.</a:t>
            </a:r>
            <a:r>
              <a:rPr kumimoji="0" lang="en-US" altLang="zh-CN" sz="2400" dirty="0">
                <a:latin typeface="Arial" charset="0"/>
                <a:cs typeface="Times New Roman" charset="0"/>
                <a:sym typeface="楷体_GB2312" charset="0"/>
              </a:rPr>
              <a:t>”</a:t>
            </a:r>
            <a:r>
              <a:rPr kumimoji="0" lang="en-US" altLang="zh-CN" sz="2400" dirty="0">
                <a:latin typeface="Times New Roman" charset="0"/>
                <a:cs typeface="Times New Roman" charset="0"/>
                <a:sym typeface="楷体_GB2312" charset="0"/>
              </a:rPr>
              <a:t> </a:t>
            </a:r>
            <a:r>
              <a:rPr kumimoji="0" lang="zh-CN" altLang="en-US" sz="2400" dirty="0">
                <a:latin typeface="宋体" charset="0"/>
                <a:cs typeface="Times New Roman" charset="0"/>
                <a:sym typeface="楷体_GB2312" charset="0"/>
              </a:rPr>
              <a:t>徐梵澄</a:t>
            </a:r>
            <a:r>
              <a:rPr kumimoji="0" lang="en-US" altLang="zh-CN" sz="2400" dirty="0">
                <a:latin typeface="宋体" charset="0"/>
                <a:cs typeface="Times New Roman" charset="0"/>
                <a:sym typeface="楷体_GB2312" charset="0"/>
              </a:rPr>
              <a:t>《</a:t>
            </a:r>
            <a:r>
              <a:rPr kumimoji="0" lang="zh-CN" altLang="en-US" sz="2400" dirty="0">
                <a:latin typeface="宋体" charset="0"/>
                <a:cs typeface="Times New Roman" charset="0"/>
                <a:sym typeface="楷体_GB2312" charset="0"/>
              </a:rPr>
              <a:t>老子臆解</a:t>
            </a:r>
            <a:r>
              <a:rPr kumimoji="0" lang="en-US" altLang="zh-CN" sz="2400" dirty="0">
                <a:latin typeface="宋体" charset="0"/>
                <a:cs typeface="Times New Roman" charset="0"/>
                <a:sym typeface="楷体_GB2312" charset="0"/>
              </a:rPr>
              <a:t>》</a:t>
            </a:r>
            <a:r>
              <a:rPr kumimoji="0" lang="zh-CN" altLang="en-US" sz="2400" dirty="0">
                <a:latin typeface="宋体" charset="0"/>
                <a:cs typeface="Times New Roman" charset="0"/>
                <a:sym typeface="楷体_GB2312" charset="0"/>
              </a:rPr>
              <a:t>：</a:t>
            </a:r>
            <a:r>
              <a:rPr kumimoji="0" lang="zh-CN" sz="2400" dirty="0">
                <a:latin typeface="Century Gothic" charset="0"/>
                <a:cs typeface="Times New Roman" charset="0"/>
              </a:rPr>
              <a:t> </a:t>
            </a:r>
            <a:r>
              <a:rPr kumimoji="0" lang="zh-CN" altLang="en-US" sz="2400" dirty="0">
                <a:latin typeface="Century Gothic" charset="0"/>
                <a:cs typeface="Times New Roman" charset="0"/>
              </a:rPr>
              <a:t>“易之太极，即老子之道也。曰‘道生一’，谓‘道’，‘一’而已，非另有某物曰‘一’者自道而生也。</a:t>
            </a:r>
            <a:r>
              <a:rPr kumimoji="0" lang="zh-CN" sz="2400" dirty="0">
                <a:latin typeface="Century Gothic" charset="0"/>
                <a:cs typeface="Times New Roman" charset="0"/>
              </a:rPr>
              <a:t>……</a:t>
            </a:r>
            <a:r>
              <a:rPr kumimoji="0" lang="zh-CN" altLang="en-US" sz="2400" dirty="0">
                <a:latin typeface="Century Gothic" charset="0"/>
                <a:cs typeface="Times New Roman" charset="0"/>
              </a:rPr>
              <a:t>后儒立一‘无极’与‘太极’对，而思想窒矣。”将“生”解作“呈现”或者“显示”，</a:t>
            </a:r>
            <a:r>
              <a:rPr kumimoji="0" lang="zh-CN" sz="2400" dirty="0">
                <a:latin typeface="Century Gothic" charset="0"/>
                <a:cs typeface="Times New Roman" charset="0"/>
              </a:rPr>
              <a:t>《</a:t>
            </a:r>
            <a:r>
              <a:rPr kumimoji="0" lang="zh-CN" altLang="en-US" sz="2400" dirty="0">
                <a:latin typeface="Century Gothic" charset="0"/>
                <a:cs typeface="Times New Roman" charset="0"/>
              </a:rPr>
              <a:t>周易</a:t>
            </a:r>
            <a:r>
              <a:rPr kumimoji="0" lang="zh-CN" sz="2400" dirty="0">
                <a:latin typeface="Century Gothic" charset="0"/>
                <a:cs typeface="Times New Roman" charset="0"/>
              </a:rPr>
              <a:t>》</a:t>
            </a:r>
            <a:r>
              <a:rPr kumimoji="0" lang="zh-CN" altLang="en-US" sz="2400" dirty="0">
                <a:latin typeface="Century Gothic" charset="0"/>
                <a:cs typeface="Times New Roman" charset="0"/>
              </a:rPr>
              <a:t>和</a:t>
            </a:r>
            <a:r>
              <a:rPr kumimoji="0" lang="zh-CN" sz="2400" dirty="0">
                <a:latin typeface="Century Gothic" charset="0"/>
                <a:cs typeface="Times New Roman" charset="0"/>
              </a:rPr>
              <a:t>《</a:t>
            </a:r>
            <a:r>
              <a:rPr kumimoji="0" lang="zh-CN" altLang="en-US" sz="2400" dirty="0">
                <a:latin typeface="Century Gothic" charset="0"/>
                <a:cs typeface="Times New Roman" charset="0"/>
              </a:rPr>
              <a:t>老子</a:t>
            </a:r>
            <a:r>
              <a:rPr kumimoji="0" lang="zh-CN" sz="2400" dirty="0">
                <a:latin typeface="Century Gothic" charset="0"/>
                <a:cs typeface="Times New Roman" charset="0"/>
              </a:rPr>
              <a:t>》</a:t>
            </a:r>
            <a:r>
              <a:rPr kumimoji="0" lang="zh-CN" altLang="en-US" sz="2400" dirty="0">
                <a:latin typeface="Century Gothic" charset="0"/>
                <a:cs typeface="Times New Roman" charset="0"/>
              </a:rPr>
              <a:t>之“道”也就与毕达哥拉斯学派的“一”并行不悖。</a:t>
            </a:r>
            <a:endParaRPr kumimoji="0" lang="zh-CN" altLang="en-US" sz="2400" dirty="0">
              <a:latin typeface="宋体" charset="0"/>
              <a:cs typeface="Times New Roman" charset="0"/>
              <a:sym typeface="楷体_GB2312" charset="0"/>
            </a:endParaRPr>
          </a:p>
          <a:p>
            <a:pPr eaLnBrk="1" hangingPunct="1"/>
            <a:r>
              <a:rPr kumimoji="0" lang="zh-CN" altLang="en-US" sz="2400" dirty="0">
                <a:latin typeface="宋体" charset="0"/>
                <a:cs typeface="Times New Roman" charset="0"/>
                <a:sym typeface="楷体_GB2312" charset="0"/>
              </a:rPr>
              <a:t>但是</a:t>
            </a:r>
            <a:r>
              <a:rPr kumimoji="0" lang="zh-CN" sz="2400" dirty="0">
                <a:latin typeface="Century Gothic" charset="0"/>
                <a:cs typeface="Times New Roman" charset="0"/>
              </a:rPr>
              <a:t>《</a:t>
            </a:r>
            <a:r>
              <a:rPr kumimoji="0" lang="zh-CN" altLang="en-US" sz="2400" dirty="0">
                <a:latin typeface="Century Gothic" charset="0"/>
                <a:cs typeface="Times New Roman" charset="0"/>
              </a:rPr>
              <a:t>周易</a:t>
            </a:r>
            <a:r>
              <a:rPr kumimoji="0" lang="zh-CN" sz="2400" dirty="0">
                <a:latin typeface="Century Gothic" charset="0"/>
                <a:cs typeface="Times New Roman" charset="0"/>
              </a:rPr>
              <a:t>》</a:t>
            </a:r>
            <a:r>
              <a:rPr kumimoji="0" lang="zh-CN" altLang="en-US" sz="2400" dirty="0">
                <a:latin typeface="Century Gothic" charset="0"/>
                <a:cs typeface="Times New Roman" charset="0"/>
              </a:rPr>
              <a:t>和</a:t>
            </a:r>
            <a:r>
              <a:rPr kumimoji="0" lang="zh-CN" sz="2400" dirty="0">
                <a:latin typeface="Century Gothic" charset="0"/>
                <a:cs typeface="Times New Roman" charset="0"/>
              </a:rPr>
              <a:t>《</a:t>
            </a:r>
            <a:r>
              <a:rPr kumimoji="0" lang="zh-CN" altLang="en-US" sz="2400" dirty="0">
                <a:latin typeface="Century Gothic" charset="0"/>
                <a:cs typeface="Times New Roman" charset="0"/>
              </a:rPr>
              <a:t>道德经</a:t>
            </a:r>
            <a:r>
              <a:rPr kumimoji="0" lang="zh-CN" sz="2400" dirty="0">
                <a:latin typeface="Century Gothic" charset="0"/>
                <a:cs typeface="Times New Roman" charset="0"/>
              </a:rPr>
              <a:t>》</a:t>
            </a:r>
            <a:r>
              <a:rPr kumimoji="0" lang="zh-CN" altLang="en-US" sz="2400" dirty="0">
                <a:latin typeface="Century Gothic" charset="0"/>
                <a:cs typeface="Times New Roman" charset="0"/>
              </a:rPr>
              <a:t>所言并非“宇宙产生于一”，却是强调在“不确定的二”之</a:t>
            </a:r>
            <a:r>
              <a:rPr kumimoji="0" lang="en-US" altLang="zh-CN" sz="2400" dirty="0">
                <a:latin typeface="宋体" charset="0"/>
                <a:cs typeface="Times New Roman" charset="0"/>
                <a:sym typeface="楷体_GB2312" charset="0"/>
              </a:rPr>
              <a:t>“</a:t>
            </a:r>
            <a:r>
              <a:rPr kumimoji="0" lang="zh-CN" altLang="en-US" sz="2400" dirty="0">
                <a:latin typeface="宋体" charset="0"/>
                <a:cs typeface="Times New Roman" charset="0"/>
                <a:sym typeface="楷体_GB2312" charset="0"/>
              </a:rPr>
              <a:t>混元如一</a:t>
            </a:r>
            <a:r>
              <a:rPr kumimoji="0" lang="en-US" altLang="zh-CN" sz="2400" dirty="0">
                <a:latin typeface="宋体" charset="0"/>
                <a:cs typeface="Times New Roman" charset="0"/>
                <a:sym typeface="楷体_GB2312" charset="0"/>
              </a:rPr>
              <a:t>”</a:t>
            </a:r>
            <a:r>
              <a:rPr kumimoji="0" lang="zh-CN" altLang="en-US" sz="2400" dirty="0">
                <a:latin typeface="宋体" charset="0"/>
                <a:cs typeface="Times New Roman" charset="0"/>
                <a:sym typeface="楷体_GB2312" charset="0"/>
              </a:rPr>
              <a:t>，</a:t>
            </a:r>
            <a:r>
              <a:rPr kumimoji="0" lang="zh-CN" altLang="en-US" sz="2400" dirty="0">
                <a:latin typeface="Century Gothic" charset="0"/>
                <a:cs typeface="Times New Roman" charset="0"/>
              </a:rPr>
              <a:t>亦即阴阳“对极”的互为前提、互为因果及其互生关系</a:t>
            </a:r>
            <a:r>
              <a:rPr kumimoji="0" lang="zh-CN" altLang="en-US" sz="2400" dirty="0">
                <a:latin typeface="宋体" charset="0"/>
                <a:cs typeface="Times New Roman" charset="0"/>
                <a:sym typeface="楷体_GB2312" charset="0"/>
              </a:rPr>
              <a:t>，而</a:t>
            </a:r>
            <a:r>
              <a:rPr kumimoji="0" lang="en-US" altLang="zh-CN" sz="2400" dirty="0">
                <a:latin typeface="宋体" charset="0"/>
                <a:cs typeface="Times New Roman" charset="0"/>
                <a:sym typeface="楷体_GB2312" charset="0"/>
              </a:rPr>
              <a:t>“</a:t>
            </a:r>
            <a:r>
              <a:rPr kumimoji="0" lang="zh-CN" altLang="en-US" sz="2400" dirty="0">
                <a:latin typeface="宋体" charset="0"/>
                <a:cs typeface="Times New Roman" charset="0"/>
                <a:sym typeface="楷体_GB2312" charset="0"/>
              </a:rPr>
              <a:t>混元如一</a:t>
            </a:r>
            <a:r>
              <a:rPr kumimoji="0" lang="en-US" altLang="zh-CN" sz="2400" dirty="0">
                <a:latin typeface="宋体" charset="0"/>
                <a:cs typeface="Times New Roman" charset="0"/>
                <a:sym typeface="楷体_GB2312" charset="0"/>
              </a:rPr>
              <a:t>”</a:t>
            </a:r>
            <a:r>
              <a:rPr kumimoji="0" lang="zh-CN" altLang="en-US" sz="2400" dirty="0">
                <a:latin typeface="宋体" charset="0"/>
                <a:cs typeface="Times New Roman" charset="0"/>
                <a:sym typeface="楷体_GB2312" charset="0"/>
              </a:rPr>
              <a:t>绝非任何单向的</a:t>
            </a:r>
            <a:r>
              <a:rPr kumimoji="0" lang="en-US" altLang="zh-CN" sz="2400" dirty="0">
                <a:latin typeface="宋体" charset="0"/>
                <a:cs typeface="Times New Roman" charset="0"/>
                <a:sym typeface="楷体_GB2312" charset="0"/>
              </a:rPr>
              <a:t>“</a:t>
            </a:r>
            <a:r>
              <a:rPr kumimoji="0" lang="zh-CN" altLang="en-US" sz="2400" dirty="0">
                <a:latin typeface="宋体" charset="0"/>
                <a:cs typeface="Times New Roman" charset="0"/>
                <a:sym typeface="楷体_GB2312" charset="0"/>
              </a:rPr>
              <a:t>一</a:t>
            </a:r>
            <a:r>
              <a:rPr kumimoji="0" lang="en-US" altLang="zh-CN" sz="2400" dirty="0">
                <a:latin typeface="宋体" charset="0"/>
                <a:cs typeface="Times New Roman" charset="0"/>
                <a:sym typeface="楷体_GB2312" charset="0"/>
              </a:rPr>
              <a:t>”</a:t>
            </a:r>
            <a:r>
              <a:rPr kumimoji="0" lang="zh-CN" altLang="en-US" sz="2400" dirty="0">
                <a:latin typeface="宋体" charset="0"/>
                <a:cs typeface="Times New Roman" charset="0"/>
                <a:sym typeface="楷体_GB2312" charset="0"/>
              </a:rPr>
              <a:t>。</a:t>
            </a:r>
          </a:p>
          <a:p>
            <a:pPr eaLnBrk="1" hangingPunct="1"/>
            <a:r>
              <a:rPr kumimoji="0" lang="en-US" altLang="zh-CN" sz="2400" dirty="0">
                <a:latin typeface="宋体" charset="0"/>
                <a:cs typeface="Times New Roman" charset="0"/>
              </a:rPr>
              <a:t>“</a:t>
            </a:r>
            <a:r>
              <a:rPr kumimoji="0" lang="zh-CN" altLang="en-US" sz="2400" dirty="0">
                <a:latin typeface="宋体" charset="0"/>
                <a:cs typeface="Times New Roman" charset="0"/>
              </a:rPr>
              <a:t>非东亦非西</a:t>
            </a:r>
            <a:r>
              <a:rPr kumimoji="0" lang="en-US" altLang="zh-CN" sz="2400" dirty="0">
                <a:latin typeface="宋体" charset="0"/>
                <a:cs typeface="Times New Roman" charset="0"/>
              </a:rPr>
              <a:t>”</a:t>
            </a:r>
            <a:r>
              <a:rPr kumimoji="0" lang="zh-CN" altLang="en-US" sz="2400" dirty="0">
                <a:latin typeface="宋体" charset="0"/>
                <a:cs typeface="Times New Roman" charset="0"/>
              </a:rPr>
              <a:t>，因此</a:t>
            </a:r>
            <a:r>
              <a:rPr kumimoji="0" lang="en-US" altLang="zh-CN" sz="2400" dirty="0">
                <a:latin typeface="宋体" charset="0"/>
                <a:cs typeface="Times New Roman" charset="0"/>
              </a:rPr>
              <a:t>“</a:t>
            </a:r>
            <a:r>
              <a:rPr kumimoji="0" lang="zh-CN" altLang="en-US" sz="2400" dirty="0">
                <a:latin typeface="宋体" charset="0"/>
                <a:cs typeface="Times New Roman" charset="0"/>
              </a:rPr>
              <a:t>无极而太极</a:t>
            </a:r>
            <a:r>
              <a:rPr kumimoji="0" lang="en-US" altLang="zh-CN" sz="2400" dirty="0">
                <a:latin typeface="宋体" charset="0"/>
                <a:cs typeface="Times New Roman" charset="0"/>
              </a:rPr>
              <a:t>”</a:t>
            </a:r>
            <a:r>
              <a:rPr kumimoji="0" lang="en-US" altLang="zh-CN" sz="2400" dirty="0">
                <a:latin typeface="Times New Roman" charset="0"/>
                <a:ea typeface="华文细黑" charset="0"/>
                <a:cs typeface="华文细黑" charset="0"/>
              </a:rPr>
              <a:t> (Non-polar is yet the Supreme Polarity)</a:t>
            </a:r>
            <a:r>
              <a:rPr kumimoji="0" lang="zh-CN" altLang="en-US" sz="2400" dirty="0">
                <a:latin typeface="Times New Roman" charset="0"/>
                <a:ea typeface="华文细黑" charset="0"/>
                <a:cs typeface="华文细黑" charset="0"/>
              </a:rPr>
              <a:t> </a:t>
            </a:r>
            <a:r>
              <a:rPr kumimoji="0" lang="zh-CN" altLang="en-US" sz="2400" b="1" dirty="0">
                <a:latin typeface="新宋体" charset="0"/>
                <a:ea typeface="新宋体" charset="0"/>
                <a:cs typeface="新宋体" charset="0"/>
                <a:sym typeface="楷体_GB2312" charset="0"/>
              </a:rPr>
              <a:t>。</a:t>
            </a:r>
          </a:p>
          <a:p>
            <a:pPr eaLnBrk="1" hangingPunct="1">
              <a:buFont typeface="Wingdings 3" charset="0"/>
              <a:buNone/>
            </a:pPr>
            <a:endParaRPr kumimoji="0" lang="zh-CN" altLang="en-US" sz="1800" dirty="0">
              <a:latin typeface="Century Gothic" charset="0"/>
            </a:endParaRPr>
          </a:p>
        </p:txBody>
      </p:sp>
      <p:sp>
        <p:nvSpPr>
          <p:cNvPr id="38914" name="标题 1"/>
          <p:cNvSpPr>
            <a:spLocks noGrp="1" noChangeArrowheads="1"/>
          </p:cNvSpPr>
          <p:nvPr>
            <p:ph type="title"/>
          </p:nvPr>
        </p:nvSpPr>
        <p:spPr>
          <a:xfrm>
            <a:off x="1155700" y="736600"/>
            <a:ext cx="8761413" cy="1198563"/>
          </a:xfrm>
        </p:spPr>
        <p:txBody>
          <a:bodyPr/>
          <a:lstStyle/>
          <a:p>
            <a:pPr eaLnBrk="1" hangingPunct="1"/>
            <a:r>
              <a:rPr kumimoji="0" lang="zh-CN" altLang="en-US">
                <a:latin typeface="Century Gothic" charset="0"/>
              </a:rPr>
              <a:t>不同的逻辑</a:t>
            </a:r>
            <a:r>
              <a:rPr kumimoji="0" lang="zh-CN" altLang="en-US" b="1">
                <a:latin typeface="Century Gothic" charset="0"/>
              </a:rPr>
              <a:t>：</a:t>
            </a:r>
            <a:r>
              <a:rPr kumimoji="0" lang="en-US" altLang="zh-CN" b="1">
                <a:latin typeface="新宋体" charset="0"/>
                <a:ea typeface="新宋体" charset="0"/>
                <a:cs typeface="新宋体" charset="0"/>
                <a:sym typeface="楷体_GB2312" charset="0"/>
              </a:rPr>
              <a:t>2</a:t>
            </a:r>
            <a:r>
              <a:rPr kumimoji="0" lang="en-US" altLang="zh-CN" b="1" baseline="30000">
                <a:latin typeface="新宋体" charset="0"/>
                <a:ea typeface="新宋体" charset="0"/>
                <a:cs typeface="新宋体" charset="0"/>
                <a:sym typeface="楷体_GB2312" charset="0"/>
              </a:rPr>
              <a:t>0</a:t>
            </a:r>
            <a:r>
              <a:rPr kumimoji="0" lang="en-US" altLang="zh-CN" b="1">
                <a:latin typeface="新宋体" charset="0"/>
                <a:ea typeface="新宋体" charset="0"/>
                <a:cs typeface="新宋体" charset="0"/>
                <a:sym typeface="楷体_GB2312" charset="0"/>
              </a:rPr>
              <a:t>=1 vs.1 →2</a:t>
            </a:r>
            <a:endParaRPr kumimoji="0" lang="zh-CN" altLang="en-US">
              <a:latin typeface="Century Gothic" charset="0"/>
            </a:endParaRPr>
          </a:p>
        </p:txBody>
      </p:sp>
      <p:pic>
        <p:nvPicPr>
          <p:cNvPr id="38915" name="图片 6" descr="人民大学校徽人大红1.jp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0375900" y="-7938"/>
            <a:ext cx="1192213" cy="11906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内容占位符 2"/>
          <p:cNvSpPr>
            <a:spLocks noGrp="1" noChangeArrowheads="1"/>
          </p:cNvSpPr>
          <p:nvPr>
            <p:ph idx="1"/>
          </p:nvPr>
        </p:nvSpPr>
        <p:spPr>
          <a:xfrm>
            <a:off x="514350" y="2249488"/>
            <a:ext cx="11293475" cy="3416300"/>
          </a:xfrm>
        </p:spPr>
        <p:txBody>
          <a:bodyPr/>
          <a:lstStyle/>
          <a:p>
            <a:pPr eaLnBrk="1" hangingPunct="1"/>
            <a:r>
              <a:rPr kumimoji="0" lang="zh-CN" altLang="en-US" sz="2400" dirty="0">
                <a:latin typeface="Century Gothic" charset="0"/>
              </a:rPr>
              <a:t>周敦颐：“无极而太极。太极动而生阳，动极而静；静而生阴，静极复动。一动一静，互为其根。分阴分阳，两仪立焉。阳变阴合，而生水火木金土。</a:t>
            </a:r>
            <a:r>
              <a:rPr kumimoji="0" lang="en-US" altLang="zh-CN" sz="2400" dirty="0">
                <a:latin typeface="Century Gothic" charset="0"/>
              </a:rPr>
              <a:t>……</a:t>
            </a:r>
            <a:r>
              <a:rPr kumimoji="0" lang="zh-CN" altLang="en-US" sz="2400" dirty="0">
                <a:latin typeface="Century Gothic" charset="0"/>
              </a:rPr>
              <a:t>五行一阴阳也，阴阳一太极也，太极本无极也。”</a:t>
            </a:r>
            <a:endParaRPr kumimoji="0" lang="en-US" altLang="zh-CN" sz="2400" dirty="0">
              <a:latin typeface="Century Gothic" charset="0"/>
            </a:endParaRPr>
          </a:p>
          <a:p>
            <a:pPr eaLnBrk="1" hangingPunct="1"/>
            <a:r>
              <a:rPr kumimoji="0" lang="zh-CN" sz="2400" dirty="0">
                <a:latin typeface="Century Gothic" charset="0"/>
              </a:rPr>
              <a:t> </a:t>
            </a:r>
            <a:r>
              <a:rPr kumimoji="0" lang="zh-CN" altLang="en-US" sz="2400" dirty="0">
                <a:latin typeface="Century Gothic" charset="0"/>
              </a:rPr>
              <a:t>用“无极”解释“太极”，正是将“不确定的二”显现为“混元如一”、相辅相成的极致状态。“混元如一”当然不是依于任何一极，倒是以动</a:t>
            </a:r>
            <a:r>
              <a:rPr kumimoji="0" lang="en-US" altLang="zh-CN" sz="2400" dirty="0">
                <a:latin typeface="Century Gothic" charset="0"/>
              </a:rPr>
              <a:t>/</a:t>
            </a:r>
            <a:r>
              <a:rPr kumimoji="0" lang="zh-CN" altLang="en-US" sz="2400" dirty="0">
                <a:latin typeface="Century Gothic" charset="0"/>
              </a:rPr>
              <a:t>静、阴</a:t>
            </a:r>
            <a:r>
              <a:rPr kumimoji="0" lang="en-US" altLang="zh-CN" sz="2400" dirty="0">
                <a:latin typeface="Century Gothic" charset="0"/>
              </a:rPr>
              <a:t>/</a:t>
            </a:r>
            <a:r>
              <a:rPr kumimoji="0" lang="zh-CN" altLang="en-US" sz="2400" dirty="0">
                <a:latin typeface="Century Gothic" charset="0"/>
              </a:rPr>
              <a:t>阳的“对极结构”去生成“完美的一”。简而言之，这是 </a:t>
            </a:r>
            <a:r>
              <a:rPr kumimoji="0" lang="en-US" altLang="zh-CN" sz="2400" b="1" dirty="0">
                <a:latin typeface="新宋体" charset="0"/>
                <a:ea typeface="新宋体" charset="0"/>
                <a:cs typeface="新宋体" charset="0"/>
                <a:sym typeface="楷体_GB2312" charset="0"/>
              </a:rPr>
              <a:t>2</a:t>
            </a:r>
            <a:r>
              <a:rPr kumimoji="0" lang="en-US" altLang="zh-CN" sz="2400" b="1" baseline="30000" dirty="0">
                <a:latin typeface="新宋体" charset="0"/>
                <a:ea typeface="新宋体" charset="0"/>
                <a:cs typeface="新宋体" charset="0"/>
                <a:sym typeface="楷体_GB2312" charset="0"/>
              </a:rPr>
              <a:t>0</a:t>
            </a:r>
            <a:r>
              <a:rPr kumimoji="0" lang="en-US" altLang="zh-CN" sz="2400" b="1" dirty="0">
                <a:latin typeface="新宋体" charset="0"/>
                <a:ea typeface="新宋体" charset="0"/>
                <a:cs typeface="新宋体" charset="0"/>
                <a:sym typeface="楷体_GB2312" charset="0"/>
              </a:rPr>
              <a:t>=1 vs.1 →2</a:t>
            </a:r>
          </a:p>
          <a:p>
            <a:pPr eaLnBrk="1" hangingPunct="1"/>
            <a:r>
              <a:rPr kumimoji="0" lang="zh-CN" altLang="en-US" sz="2400" dirty="0">
                <a:latin typeface="Century Gothic" charset="0"/>
              </a:rPr>
              <a:t>“无极而太极”、“太极本无极”之说，不仅合于老子“天下之物生于有，有生于无”的思想，其实也是儒家学说的底色，从而为“百姓日用而不自知”的道德伦常提供一种形而上学的解释工具（正如亲亲、敬长）。</a:t>
            </a:r>
            <a:endParaRPr kumimoji="0" lang="en-US" altLang="zh-CN" sz="2400" b="1" dirty="0">
              <a:latin typeface="新宋体" charset="0"/>
              <a:ea typeface="新宋体" charset="0"/>
              <a:cs typeface="新宋体" charset="0"/>
              <a:sym typeface="楷体_GB2312" charset="0"/>
            </a:endParaRPr>
          </a:p>
        </p:txBody>
      </p:sp>
      <p:sp>
        <p:nvSpPr>
          <p:cNvPr id="39938" name="标题 1"/>
          <p:cNvSpPr>
            <a:spLocks noGrp="1" noChangeArrowheads="1"/>
          </p:cNvSpPr>
          <p:nvPr>
            <p:ph type="title"/>
          </p:nvPr>
        </p:nvSpPr>
        <p:spPr>
          <a:xfrm>
            <a:off x="1155700" y="736600"/>
            <a:ext cx="8761413" cy="1198563"/>
          </a:xfrm>
        </p:spPr>
        <p:txBody>
          <a:bodyPr/>
          <a:lstStyle/>
          <a:p>
            <a:pPr eaLnBrk="1" hangingPunct="1"/>
            <a:r>
              <a:rPr kumimoji="0" lang="zh-CN" altLang="en-US">
                <a:latin typeface="Century Gothic" charset="0"/>
              </a:rPr>
              <a:t>不同的逻辑</a:t>
            </a:r>
            <a:r>
              <a:rPr kumimoji="0" lang="zh-CN" altLang="en-US" b="1">
                <a:latin typeface="Century Gothic" charset="0"/>
              </a:rPr>
              <a:t>：</a:t>
            </a:r>
            <a:r>
              <a:rPr kumimoji="0" lang="en-US" altLang="zh-CN" b="1">
                <a:latin typeface="新宋体" charset="0"/>
                <a:ea typeface="新宋体" charset="0"/>
                <a:cs typeface="新宋体" charset="0"/>
                <a:sym typeface="楷体_GB2312" charset="0"/>
              </a:rPr>
              <a:t>2</a:t>
            </a:r>
            <a:r>
              <a:rPr kumimoji="0" lang="en-US" altLang="zh-CN" b="1" baseline="30000">
                <a:latin typeface="新宋体" charset="0"/>
                <a:ea typeface="新宋体" charset="0"/>
                <a:cs typeface="新宋体" charset="0"/>
                <a:sym typeface="楷体_GB2312" charset="0"/>
              </a:rPr>
              <a:t>0</a:t>
            </a:r>
            <a:r>
              <a:rPr kumimoji="0" lang="en-US" altLang="zh-CN" b="1">
                <a:latin typeface="新宋体" charset="0"/>
                <a:ea typeface="新宋体" charset="0"/>
                <a:cs typeface="新宋体" charset="0"/>
                <a:sym typeface="楷体_GB2312" charset="0"/>
              </a:rPr>
              <a:t>=1 vs.1 →2</a:t>
            </a:r>
            <a:endParaRPr kumimoji="0" lang="zh-CN" altLang="en-US">
              <a:latin typeface="Century Gothic" charset="0"/>
            </a:endParaRPr>
          </a:p>
        </p:txBody>
      </p:sp>
      <p:pic>
        <p:nvPicPr>
          <p:cNvPr id="39939" name="图片 6" descr="人民大学校徽人大红1.jp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0375900" y="-7938"/>
            <a:ext cx="1192213" cy="11906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内容占位符 2"/>
          <p:cNvSpPr>
            <a:spLocks noGrp="1" noChangeArrowheads="1"/>
          </p:cNvSpPr>
          <p:nvPr>
            <p:ph idx="1"/>
          </p:nvPr>
        </p:nvSpPr>
        <p:spPr>
          <a:xfrm>
            <a:off x="207358" y="2249488"/>
            <a:ext cx="11845323" cy="4061038"/>
          </a:xfrm>
        </p:spPr>
        <p:txBody>
          <a:bodyPr/>
          <a:lstStyle/>
          <a:p>
            <a:pPr eaLnBrk="1" hangingPunct="1"/>
            <a:r>
              <a:rPr lang="zh-CN" altLang="zh-CN" sz="2400" dirty="0"/>
              <a:t>按照周敦颐的说法</a:t>
            </a:r>
            <a:r>
              <a:rPr lang="zh-CN" altLang="zh-CN" sz="2400" dirty="0" smtClean="0"/>
              <a:t>：</a:t>
            </a:r>
            <a:r>
              <a:rPr kumimoji="0" lang="zh-CN" altLang="en-US" sz="2400" dirty="0">
                <a:latin typeface="Century Gothic" charset="0"/>
              </a:rPr>
              <a:t>太极动而生阳，动极而静；静而生阴，</a:t>
            </a:r>
            <a:r>
              <a:rPr kumimoji="0" lang="zh-CN" altLang="en-US" sz="2400" dirty="0" smtClean="0">
                <a:latin typeface="Century Gothic" charset="0"/>
              </a:rPr>
              <a:t>静极复动（僧肇）</a:t>
            </a:r>
            <a:endParaRPr kumimoji="0" lang="en-US" altLang="zh-CN" sz="2400" dirty="0" smtClean="0">
              <a:latin typeface="Century Gothic" charset="0"/>
            </a:endParaRPr>
          </a:p>
          <a:p>
            <a:pPr eaLnBrk="1" hangingPunct="1"/>
            <a:r>
              <a:rPr lang="zh-CN" altLang="zh-CN" sz="2400" dirty="0" smtClean="0"/>
              <a:t>“</a:t>
            </a:r>
            <a:r>
              <a:rPr lang="zh-CN" altLang="zh-CN" sz="2400" dirty="0"/>
              <a:t>动</a:t>
            </a:r>
            <a:r>
              <a:rPr lang="zh-CN" altLang="zh-CN" sz="2400" dirty="0" smtClean="0"/>
              <a:t>”使</a:t>
            </a:r>
            <a:r>
              <a:rPr lang="en-US" altLang="zh-CN" sz="2400" dirty="0" smtClean="0"/>
              <a:t> 1</a:t>
            </a:r>
            <a:r>
              <a:rPr lang="zh-CN" altLang="en-US" sz="2400" dirty="0" smtClean="0"/>
              <a:t>（太极）</a:t>
            </a:r>
            <a:r>
              <a:rPr lang="zh-CN" altLang="zh-CN" sz="2400" dirty="0" smtClean="0"/>
              <a:t>与</a:t>
            </a:r>
            <a:r>
              <a:rPr lang="en-US" altLang="zh-CN" sz="2400" dirty="0" smtClean="0"/>
              <a:t>2</a:t>
            </a:r>
            <a:r>
              <a:rPr lang="zh-CN" altLang="en-US" sz="2400" dirty="0" smtClean="0"/>
              <a:t>（阴阳）</a:t>
            </a:r>
            <a:r>
              <a:rPr lang="zh-CN" altLang="zh-CN" sz="2400" dirty="0" smtClean="0"/>
              <a:t>“</a:t>
            </a:r>
            <a:r>
              <a:rPr lang="zh-CN" altLang="zh-CN" sz="2400" dirty="0"/>
              <a:t>互为其根”，也使一切“生成”都取道于</a:t>
            </a:r>
            <a:r>
              <a:rPr lang="en-US" altLang="zh-CN" sz="2400" dirty="0" smtClean="0"/>
              <a:t>0</a:t>
            </a:r>
            <a:r>
              <a:rPr lang="zh-CN" altLang="en-US" sz="2400" dirty="0" smtClean="0"/>
              <a:t>（动）</a:t>
            </a:r>
            <a:r>
              <a:rPr lang="zh-CN" altLang="zh-CN" sz="2400" dirty="0" smtClean="0"/>
              <a:t>。</a:t>
            </a:r>
            <a:endParaRPr lang="en-US" altLang="zh-CN" sz="2400" dirty="0" smtClean="0"/>
          </a:p>
          <a:p>
            <a:pPr eaLnBrk="1" hangingPunct="1"/>
            <a:r>
              <a:rPr lang="zh-CN" altLang="zh-CN" sz="2400" dirty="0" smtClean="0"/>
              <a:t>推而言之</a:t>
            </a:r>
            <a:r>
              <a:rPr lang="zh-CN" altLang="zh-CN" sz="2400" dirty="0"/>
              <a:t>，</a:t>
            </a:r>
            <a:r>
              <a:rPr lang="zh-CN" altLang="zh-CN" sz="2400" dirty="0" smtClean="0"/>
              <a:t>这是</a:t>
            </a:r>
            <a:r>
              <a:rPr lang="zh-CN" altLang="zh-CN" sz="2400" dirty="0"/>
              <a:t>《道德经》的“天下万物生于有，有生于无</a:t>
            </a:r>
            <a:r>
              <a:rPr lang="zh-CN" altLang="zh-CN" sz="2400" dirty="0" smtClean="0"/>
              <a:t>”</a:t>
            </a:r>
            <a:r>
              <a:rPr lang="zh-CN" altLang="en-US" sz="2400" dirty="0" smtClean="0"/>
              <a:t>，大道无为、上德不德；</a:t>
            </a:r>
            <a:endParaRPr lang="en-US" altLang="zh-CN" sz="2400" dirty="0" smtClean="0"/>
          </a:p>
          <a:p>
            <a:pPr eaLnBrk="1" hangingPunct="1"/>
            <a:r>
              <a:rPr lang="zh-CN" altLang="zh-CN" sz="2400" dirty="0" smtClean="0"/>
              <a:t>也是莱</a:t>
            </a:r>
            <a:r>
              <a:rPr lang="zh-CN" altLang="zh-CN" sz="2400" dirty="0"/>
              <a:t>布尼茨“二进制”的（</a:t>
            </a:r>
            <a:r>
              <a:rPr lang="en-US" altLang="zh-CN" sz="2400" dirty="0"/>
              <a:t>1</a:t>
            </a:r>
            <a:r>
              <a:rPr lang="zh-CN" altLang="zh-CN" sz="2400" dirty="0"/>
              <a:t>×</a:t>
            </a:r>
            <a:r>
              <a:rPr lang="en-US" altLang="zh-CN" sz="2400" dirty="0"/>
              <a:t>2</a:t>
            </a:r>
            <a:r>
              <a:rPr lang="en-US" altLang="zh-CN" sz="2400" baseline="30000" dirty="0"/>
              <a:t>0</a:t>
            </a:r>
            <a:r>
              <a:rPr lang="zh-CN" altLang="zh-CN" sz="2400" dirty="0"/>
              <a:t>）＝</a:t>
            </a:r>
            <a:r>
              <a:rPr lang="en-US" altLang="zh-CN" sz="2400" dirty="0"/>
              <a:t>1</a:t>
            </a:r>
            <a:r>
              <a:rPr lang="zh-CN" altLang="zh-CN" sz="2400" dirty="0" smtClean="0"/>
              <a:t>；</a:t>
            </a:r>
            <a:endParaRPr lang="en-US" altLang="zh-CN" sz="2400" dirty="0" smtClean="0"/>
          </a:p>
          <a:p>
            <a:pPr eaLnBrk="1" hangingPunct="1"/>
            <a:r>
              <a:rPr lang="zh-CN" altLang="zh-CN" sz="2400" dirty="0" smtClean="0"/>
              <a:t>对于传</a:t>
            </a:r>
            <a:r>
              <a:rPr lang="zh-CN" altLang="zh-CN" sz="2400" dirty="0"/>
              <a:t>教士，这自然也可以是“无中生有”的上帝创世</a:t>
            </a:r>
            <a:r>
              <a:rPr lang="zh-CN" altLang="zh-CN" sz="2400" dirty="0" smtClean="0"/>
              <a:t>。</a:t>
            </a:r>
            <a:endParaRPr lang="en-US" altLang="zh-CN" sz="2400" dirty="0" smtClean="0"/>
          </a:p>
          <a:p>
            <a:pPr eaLnBrk="1" hangingPunct="1"/>
            <a:r>
              <a:rPr lang="zh-CN" altLang="zh-CN" sz="2400" dirty="0" smtClean="0"/>
              <a:t>埃利亚德</a:t>
            </a:r>
            <a:r>
              <a:rPr lang="zh-CN" altLang="zh-CN" sz="2400" dirty="0"/>
              <a:t>（</a:t>
            </a:r>
            <a:r>
              <a:rPr lang="en-US" altLang="zh-CN" sz="2400" dirty="0" err="1">
                <a:latin typeface="Times New Roman"/>
                <a:cs typeface="Times New Roman"/>
              </a:rPr>
              <a:t>Mircea</a:t>
            </a:r>
            <a:r>
              <a:rPr lang="en-US" altLang="zh-CN" sz="2400" dirty="0">
                <a:latin typeface="Times New Roman"/>
                <a:cs typeface="Times New Roman"/>
              </a:rPr>
              <a:t> </a:t>
            </a:r>
            <a:r>
              <a:rPr lang="en-US" altLang="zh-CN" sz="2400" dirty="0" err="1">
                <a:latin typeface="Times New Roman"/>
                <a:cs typeface="Times New Roman"/>
              </a:rPr>
              <a:t>Eliade</a:t>
            </a:r>
            <a:r>
              <a:rPr lang="zh-CN" altLang="zh-CN" sz="2400" dirty="0"/>
              <a:t>）之所以将“只有话语”而“没有任何伟大的功绩”的“圣言创世”视为基督教神话的“特别结构</a:t>
            </a:r>
            <a:r>
              <a:rPr lang="zh-CN" altLang="zh-CN" sz="2400" dirty="0" smtClean="0"/>
              <a:t>”</a:t>
            </a:r>
            <a:r>
              <a:rPr lang="zh-CN" altLang="en-US" sz="2400" dirty="0" smtClean="0"/>
              <a:t>。（</a:t>
            </a:r>
            <a:r>
              <a:rPr lang="zh-CN" altLang="zh-CN" sz="2400" dirty="0"/>
              <a:t>埃里亚徳著、吴静宜等译《世界宗教理念史》卷一，台北：商周出版社</a:t>
            </a:r>
            <a:r>
              <a:rPr lang="en-US" altLang="zh-CN" sz="2400" dirty="0"/>
              <a:t>2001</a:t>
            </a:r>
            <a:r>
              <a:rPr lang="zh-CN" altLang="zh-CN" sz="2400" dirty="0"/>
              <a:t>，</a:t>
            </a:r>
            <a:r>
              <a:rPr lang="en-US" altLang="zh-CN" sz="2400" dirty="0"/>
              <a:t>187</a:t>
            </a:r>
            <a:r>
              <a:rPr lang="zh-CN" altLang="zh-CN" sz="2400" dirty="0" smtClean="0"/>
              <a:t>页</a:t>
            </a:r>
            <a:r>
              <a:rPr lang="zh-CN" altLang="en-US" sz="2400" dirty="0" smtClean="0"/>
              <a:t>；</a:t>
            </a:r>
            <a:r>
              <a:rPr lang="en-US" altLang="zh-CN" sz="2400" dirty="0">
                <a:latin typeface="+mn-ea"/>
                <a:ea typeface="+mn-ea"/>
              </a:rPr>
              <a:t>“</a:t>
            </a:r>
            <a:r>
              <a:rPr lang="zh-CN" altLang="en-US" sz="2400" dirty="0">
                <a:latin typeface="+mn-ea"/>
                <a:ea typeface="+mn-ea"/>
              </a:rPr>
              <a:t>说</a:t>
            </a:r>
            <a:r>
              <a:rPr lang="zh-CN" altLang="en-US" sz="2400" dirty="0"/>
              <a:t>有，就有；命立，就立”（</a:t>
            </a:r>
            <a:r>
              <a:rPr lang="en-US" altLang="zh-CN" sz="2400" dirty="0">
                <a:latin typeface="Times New Roman"/>
                <a:cs typeface="Times New Roman"/>
              </a:rPr>
              <a:t>For he spoke, and it was done; he commanded, and it stood fast</a:t>
            </a:r>
            <a:r>
              <a:rPr lang="en-US" altLang="zh-CN" sz="2400" dirty="0" smtClean="0">
                <a:latin typeface="Times New Roman"/>
                <a:cs typeface="Times New Roman"/>
              </a:rPr>
              <a:t>.  </a:t>
            </a:r>
            <a:r>
              <a:rPr lang="zh-CN" altLang="en-US" sz="2400" dirty="0" smtClean="0">
                <a:latin typeface="Times New Roman"/>
                <a:cs typeface="Times New Roman"/>
              </a:rPr>
              <a:t>诗篇</a:t>
            </a:r>
            <a:r>
              <a:rPr lang="en-US" altLang="zh-CN" sz="2400" dirty="0" smtClean="0">
                <a:latin typeface="Times New Roman"/>
                <a:cs typeface="Times New Roman"/>
              </a:rPr>
              <a:t>33</a:t>
            </a:r>
            <a:r>
              <a:rPr lang="en-US" altLang="zh-CN" sz="2400" dirty="0">
                <a:latin typeface="Times New Roman"/>
                <a:cs typeface="Times New Roman"/>
              </a:rPr>
              <a:t>:9</a:t>
            </a:r>
            <a:r>
              <a:rPr lang="zh-CN" altLang="en-US" sz="2400" dirty="0">
                <a:latin typeface="Times New Roman"/>
                <a:cs typeface="Times New Roman"/>
              </a:rPr>
              <a:t>） </a:t>
            </a:r>
            <a:r>
              <a:rPr lang="zh-CN" altLang="zh-CN" sz="2400" dirty="0" smtClean="0">
                <a:latin typeface="Times New Roman"/>
                <a:cs typeface="Times New Roman"/>
              </a:rPr>
              <a:t> </a:t>
            </a:r>
            <a:r>
              <a:rPr lang="zh-CN" altLang="en-US" sz="2400" dirty="0" smtClean="0"/>
              <a:t>）</a:t>
            </a:r>
            <a:r>
              <a:rPr lang="zh-CN" altLang="zh-CN" sz="2400" dirty="0" smtClean="0"/>
              <a:t> </a:t>
            </a:r>
            <a:endParaRPr lang="en-US" altLang="zh-CN" sz="2400" dirty="0"/>
          </a:p>
        </p:txBody>
      </p:sp>
      <p:sp>
        <p:nvSpPr>
          <p:cNvPr id="39938" name="标题 1"/>
          <p:cNvSpPr>
            <a:spLocks noGrp="1" noChangeArrowheads="1"/>
          </p:cNvSpPr>
          <p:nvPr>
            <p:ph type="title"/>
          </p:nvPr>
        </p:nvSpPr>
        <p:spPr>
          <a:xfrm>
            <a:off x="1155700" y="736600"/>
            <a:ext cx="9212198" cy="1198563"/>
          </a:xfrm>
        </p:spPr>
        <p:txBody>
          <a:bodyPr/>
          <a:lstStyle/>
          <a:p>
            <a:pPr eaLnBrk="1" hangingPunct="1"/>
            <a:r>
              <a:rPr lang="zh-CN" altLang="zh-CN" sz="3200" dirty="0" smtClean="0"/>
              <a:t>“</a:t>
            </a:r>
            <a:r>
              <a:rPr lang="zh-CN" altLang="zh-CN" sz="3200" dirty="0"/>
              <a:t>二进制</a:t>
            </a:r>
            <a:r>
              <a:rPr lang="zh-CN" altLang="zh-CN" sz="3200" dirty="0" smtClean="0"/>
              <a:t>”</a:t>
            </a:r>
            <a:r>
              <a:rPr lang="zh-CN" altLang="en-US" sz="3200" dirty="0" smtClean="0"/>
              <a:t>与</a:t>
            </a:r>
            <a:r>
              <a:rPr lang="zh-CN" altLang="zh-CN" sz="3200" dirty="0"/>
              <a:t>（</a:t>
            </a:r>
            <a:r>
              <a:rPr lang="en-US" altLang="zh-CN" sz="3200" dirty="0"/>
              <a:t>1</a:t>
            </a:r>
            <a:r>
              <a:rPr lang="zh-CN" altLang="zh-CN" sz="3200" dirty="0"/>
              <a:t>×</a:t>
            </a:r>
            <a:r>
              <a:rPr lang="en-US" altLang="zh-CN" sz="3200" dirty="0"/>
              <a:t>2</a:t>
            </a:r>
            <a:r>
              <a:rPr lang="en-US" altLang="zh-CN" sz="3200" baseline="30000" dirty="0"/>
              <a:t>0</a:t>
            </a:r>
            <a:r>
              <a:rPr lang="zh-CN" altLang="zh-CN" sz="3200" dirty="0"/>
              <a:t>）＝</a:t>
            </a:r>
            <a:r>
              <a:rPr lang="en-US" altLang="zh-CN" sz="3200" dirty="0"/>
              <a:t>1</a:t>
            </a:r>
            <a:endParaRPr kumimoji="0" lang="zh-CN" altLang="en-US" sz="3200" dirty="0">
              <a:latin typeface="Century Gothic" charset="0"/>
            </a:endParaRPr>
          </a:p>
        </p:txBody>
      </p:sp>
      <p:pic>
        <p:nvPicPr>
          <p:cNvPr id="39939" name="图片 6" descr="人民大学校徽人大红1.jp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0375900" y="-7938"/>
            <a:ext cx="1192213" cy="11906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21211236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内容占位符 2"/>
          <p:cNvSpPr>
            <a:spLocks noGrp="1" noChangeArrowheads="1"/>
          </p:cNvSpPr>
          <p:nvPr>
            <p:ph idx="1"/>
          </p:nvPr>
        </p:nvSpPr>
        <p:spPr>
          <a:xfrm>
            <a:off x="207358" y="2249488"/>
            <a:ext cx="11845323" cy="4061038"/>
          </a:xfrm>
        </p:spPr>
        <p:txBody>
          <a:bodyPr/>
          <a:lstStyle/>
          <a:p>
            <a:pPr eaLnBrk="1" hangingPunct="1"/>
            <a:r>
              <a:rPr lang="zh-CN" altLang="en-US" sz="2400" dirty="0" smtClean="0"/>
              <a:t>莱布尼茨</a:t>
            </a:r>
            <a:r>
              <a:rPr lang="zh-CN" altLang="en-US" sz="2400" dirty="0"/>
              <a:t>（</a:t>
            </a:r>
            <a:r>
              <a:rPr lang="en-US" altLang="zh-CN" sz="2400" dirty="0">
                <a:latin typeface="Times New Roman"/>
                <a:cs typeface="Times New Roman"/>
              </a:rPr>
              <a:t>Leibniz</a:t>
            </a:r>
            <a:r>
              <a:rPr lang="zh-CN" altLang="zh-CN" sz="2400" dirty="0">
                <a:latin typeface="Times New Roman"/>
                <a:cs typeface="Times New Roman"/>
              </a:rPr>
              <a:t> </a:t>
            </a:r>
            <a:r>
              <a:rPr lang="zh-CN" altLang="en-US" sz="2400" dirty="0"/>
              <a:t>）</a:t>
            </a:r>
            <a:r>
              <a:rPr lang="zh-CN" altLang="en-US" sz="2400" dirty="0" smtClean="0"/>
              <a:t>：</a:t>
            </a:r>
            <a:r>
              <a:rPr lang="zh-CN" altLang="zh-CN" sz="2400" dirty="0" smtClean="0"/>
              <a:t>二进制每一个</a:t>
            </a:r>
            <a:r>
              <a:rPr lang="zh-CN" altLang="zh-CN" sz="2400" dirty="0"/>
              <a:t>数字（从右至左）乘以</a:t>
            </a:r>
            <a:r>
              <a:rPr lang="en-US" altLang="zh-CN" sz="2400" dirty="0"/>
              <a:t>2</a:t>
            </a:r>
            <a:r>
              <a:rPr lang="zh-CN" altLang="zh-CN" sz="2400" dirty="0"/>
              <a:t>的幂指数之和，亦即它所表示的十进制数字。因此如果以上帝创世的第一日为</a:t>
            </a:r>
            <a:r>
              <a:rPr lang="en-US" altLang="zh-CN" sz="2400" dirty="0"/>
              <a:t>1</a:t>
            </a:r>
            <a:r>
              <a:rPr lang="zh-CN" altLang="zh-CN" sz="2400" dirty="0"/>
              <a:t>，应该写作（</a:t>
            </a:r>
            <a:r>
              <a:rPr lang="en-US" altLang="zh-CN" sz="2400" dirty="0"/>
              <a:t>1</a:t>
            </a:r>
            <a:r>
              <a:rPr lang="zh-CN" altLang="zh-CN" sz="2400" dirty="0"/>
              <a:t>×</a:t>
            </a:r>
            <a:r>
              <a:rPr lang="en-US" altLang="zh-CN" sz="2400" dirty="0"/>
              <a:t>2</a:t>
            </a:r>
            <a:r>
              <a:rPr lang="en-US" altLang="zh-CN" sz="2400" baseline="30000" dirty="0"/>
              <a:t>0</a:t>
            </a:r>
            <a:r>
              <a:rPr lang="zh-CN" altLang="zh-CN" sz="2400" dirty="0"/>
              <a:t>）＝</a:t>
            </a:r>
            <a:r>
              <a:rPr lang="en-US" altLang="zh-CN" sz="2400" dirty="0"/>
              <a:t>1</a:t>
            </a:r>
            <a:r>
              <a:rPr lang="zh-CN" altLang="zh-CN" sz="2400" dirty="0"/>
              <a:t>；完成创世的第七日，则是（</a:t>
            </a:r>
            <a:r>
              <a:rPr lang="en-US" altLang="zh-CN" sz="2400" dirty="0"/>
              <a:t>1</a:t>
            </a:r>
            <a:r>
              <a:rPr lang="zh-CN" altLang="zh-CN" sz="2400" dirty="0"/>
              <a:t>×</a:t>
            </a:r>
            <a:r>
              <a:rPr lang="en-US" altLang="zh-CN" sz="2400" dirty="0"/>
              <a:t>2</a:t>
            </a:r>
            <a:r>
              <a:rPr lang="en-US" altLang="zh-CN" sz="2400" baseline="30000" dirty="0"/>
              <a:t>0</a:t>
            </a:r>
            <a:r>
              <a:rPr lang="zh-CN" altLang="zh-CN" sz="2400" dirty="0"/>
              <a:t>）＋（</a:t>
            </a:r>
            <a:r>
              <a:rPr lang="en-US" altLang="zh-CN" sz="2400" dirty="0"/>
              <a:t>1</a:t>
            </a:r>
            <a:r>
              <a:rPr lang="zh-CN" altLang="zh-CN" sz="2400" dirty="0"/>
              <a:t>×</a:t>
            </a:r>
            <a:r>
              <a:rPr lang="en-US" altLang="zh-CN" sz="2400" dirty="0"/>
              <a:t>2</a:t>
            </a:r>
            <a:r>
              <a:rPr lang="en-US" altLang="zh-CN" sz="2400" baseline="30000" dirty="0"/>
              <a:t>1</a:t>
            </a:r>
            <a:r>
              <a:rPr lang="zh-CN" altLang="zh-CN" sz="2400" dirty="0"/>
              <a:t>）＋（</a:t>
            </a:r>
            <a:r>
              <a:rPr lang="en-US" altLang="zh-CN" sz="2400" dirty="0"/>
              <a:t>1</a:t>
            </a:r>
            <a:r>
              <a:rPr lang="zh-CN" altLang="zh-CN" sz="2400" dirty="0"/>
              <a:t>×</a:t>
            </a:r>
            <a:r>
              <a:rPr lang="en-US" altLang="zh-CN" sz="2400" dirty="0"/>
              <a:t>2</a:t>
            </a:r>
            <a:r>
              <a:rPr lang="en-US" altLang="zh-CN" sz="2400" baseline="30000" dirty="0"/>
              <a:t>2</a:t>
            </a:r>
            <a:r>
              <a:rPr lang="zh-CN" altLang="zh-CN" sz="2400" dirty="0"/>
              <a:t>）＝</a:t>
            </a:r>
            <a:r>
              <a:rPr lang="en-US" altLang="zh-CN" sz="2400" dirty="0"/>
              <a:t>7</a:t>
            </a:r>
            <a:r>
              <a:rPr lang="zh-CN" altLang="zh-CN" sz="2400" dirty="0"/>
              <a:t>。总之只有在仅仅使用</a:t>
            </a:r>
            <a:r>
              <a:rPr lang="en-US" altLang="zh-CN" sz="2400" dirty="0"/>
              <a:t>0</a:t>
            </a:r>
            <a:r>
              <a:rPr lang="zh-CN" altLang="zh-CN" sz="2400" dirty="0"/>
              <a:t>和</a:t>
            </a:r>
            <a:r>
              <a:rPr lang="en-US" altLang="zh-CN" sz="2400" dirty="0"/>
              <a:t>1</a:t>
            </a:r>
            <a:r>
              <a:rPr lang="zh-CN" altLang="zh-CN" sz="2400" dirty="0"/>
              <a:t>两个数字的二进制中，</a:t>
            </a:r>
            <a:r>
              <a:rPr lang="en-US" altLang="zh-CN" sz="2400" dirty="0"/>
              <a:t>7</a:t>
            </a:r>
            <a:r>
              <a:rPr lang="zh-CN" altLang="zh-CN" sz="2400" dirty="0"/>
              <a:t>才能成为三位一体的</a:t>
            </a:r>
            <a:r>
              <a:rPr lang="en-US" altLang="zh-CN" sz="2400" dirty="0"/>
              <a:t>1</a:t>
            </a:r>
            <a:r>
              <a:rPr lang="zh-CN" altLang="zh-CN" sz="2400" dirty="0"/>
              <a:t>、</a:t>
            </a:r>
            <a:r>
              <a:rPr lang="en-US" altLang="zh-CN" sz="2400" dirty="0"/>
              <a:t>1</a:t>
            </a:r>
            <a:r>
              <a:rPr lang="zh-CN" altLang="zh-CN" sz="2400" dirty="0"/>
              <a:t>、</a:t>
            </a:r>
            <a:r>
              <a:rPr lang="en-US" altLang="zh-CN" sz="2400" dirty="0"/>
              <a:t>1</a:t>
            </a:r>
            <a:r>
              <a:rPr lang="zh-CN" altLang="zh-CN" sz="2400" dirty="0" smtClean="0"/>
              <a:t>。</a:t>
            </a:r>
            <a:r>
              <a:rPr lang="zh-CN" altLang="en-US" sz="2400" dirty="0" smtClean="0"/>
              <a:t>于是知</a:t>
            </a:r>
            <a:r>
              <a:rPr lang="zh-CN" altLang="zh-CN" sz="2400" dirty="0" smtClean="0"/>
              <a:t>创世之完</a:t>
            </a:r>
            <a:r>
              <a:rPr lang="zh-CN" altLang="en-US" sz="2400" dirty="0" smtClean="0"/>
              <a:t>美。</a:t>
            </a:r>
            <a:endParaRPr lang="en-US" altLang="zh-CN" sz="2400" dirty="0" smtClean="0"/>
          </a:p>
          <a:p>
            <a:r>
              <a:rPr lang="zh-CN" altLang="zh-CN" sz="2400" dirty="0">
                <a:ea typeface="宋体"/>
                <a:cs typeface="宋体"/>
              </a:rPr>
              <a:t>欧拉恒等式（</a:t>
            </a:r>
            <a:r>
              <a:rPr lang="en-US" altLang="zh-CN" sz="2400" dirty="0" smtClean="0">
                <a:latin typeface="Times New Roman"/>
                <a:ea typeface="宋体"/>
                <a:cs typeface="Times New Roman"/>
              </a:rPr>
              <a:t>Euler‘s </a:t>
            </a:r>
            <a:r>
              <a:rPr lang="en-US" altLang="zh-CN" sz="2400" dirty="0">
                <a:latin typeface="Times New Roman"/>
                <a:ea typeface="宋体"/>
                <a:cs typeface="Times New Roman"/>
              </a:rPr>
              <a:t>formula</a:t>
            </a:r>
            <a:r>
              <a:rPr lang="zh-CN" altLang="zh-CN" sz="2400" dirty="0" smtClean="0">
                <a:ea typeface="宋体"/>
                <a:cs typeface="宋体"/>
              </a:rPr>
              <a:t>）</a:t>
            </a:r>
            <a:r>
              <a:rPr lang="zh-CN" altLang="en-US" sz="2400" dirty="0" smtClean="0"/>
              <a:t>：</a:t>
            </a:r>
            <a:r>
              <a:rPr lang="en-US" altLang="zh-CN" sz="2400" dirty="0" smtClean="0">
                <a:latin typeface="Times New Roman"/>
                <a:ea typeface="宋体"/>
                <a:cs typeface="Times New Roman"/>
              </a:rPr>
              <a:t>e </a:t>
            </a:r>
            <a:r>
              <a:rPr lang="en-US" altLang="zh-CN" sz="2400" baseline="30000" dirty="0" err="1" smtClean="0">
                <a:latin typeface="Times New Roman"/>
                <a:ea typeface="宋体"/>
                <a:cs typeface="Times New Roman"/>
              </a:rPr>
              <a:t>i</a:t>
            </a:r>
            <a:r>
              <a:rPr lang="en-US" altLang="zh-CN" sz="2400" baseline="30000" dirty="0" smtClean="0">
                <a:latin typeface="Times New Roman"/>
                <a:ea typeface="宋体"/>
                <a:cs typeface="Times New Roman"/>
              </a:rPr>
              <a:t>π </a:t>
            </a:r>
            <a:r>
              <a:rPr lang="en-US" altLang="zh-CN" sz="2400" dirty="0" smtClean="0">
                <a:latin typeface="Times New Roman"/>
                <a:ea typeface="宋体"/>
                <a:cs typeface="Times New Roman"/>
              </a:rPr>
              <a:t>+1=0</a:t>
            </a:r>
            <a:r>
              <a:rPr lang="zh-CN" altLang="zh-CN" sz="2400" dirty="0" smtClean="0">
                <a:latin typeface="Times New Roman"/>
                <a:ea typeface="宋体"/>
                <a:cs typeface="Times New Roman"/>
              </a:rPr>
              <a:t>。</a:t>
            </a:r>
            <a:r>
              <a:rPr lang="zh-CN" altLang="en-US" sz="2400" dirty="0" smtClean="0">
                <a:latin typeface="Times New Roman"/>
                <a:ea typeface="宋体"/>
                <a:cs typeface="Times New Roman"/>
              </a:rPr>
              <a:t>或可将</a:t>
            </a:r>
            <a:r>
              <a:rPr lang="zh-CN" altLang="en-US" sz="2400" dirty="0">
                <a:latin typeface="Times New Roman"/>
                <a:ea typeface="宋体"/>
                <a:cs typeface="Times New Roman"/>
              </a:rPr>
              <a:t>自然数</a:t>
            </a:r>
            <a:r>
              <a:rPr lang="en-US" altLang="zh-CN" sz="2400" dirty="0">
                <a:latin typeface="Times New Roman"/>
                <a:ea typeface="宋体"/>
                <a:cs typeface="Times New Roman"/>
              </a:rPr>
              <a:t>e</a:t>
            </a:r>
            <a:r>
              <a:rPr lang="zh-CN" altLang="en-US" sz="2400" dirty="0">
                <a:latin typeface="Times New Roman"/>
                <a:ea typeface="宋体"/>
                <a:cs typeface="Times New Roman"/>
              </a:rPr>
              <a:t>作为空间的无限存在，圆周率</a:t>
            </a:r>
            <a:r>
              <a:rPr lang="en-US" altLang="zh-CN" sz="2400" dirty="0">
                <a:latin typeface="Times New Roman"/>
                <a:ea typeface="宋体"/>
                <a:cs typeface="Times New Roman"/>
              </a:rPr>
              <a:t>π</a:t>
            </a:r>
            <a:r>
              <a:rPr lang="zh-CN" altLang="en-US" sz="2400" dirty="0">
                <a:latin typeface="Times New Roman"/>
                <a:ea typeface="宋体"/>
                <a:cs typeface="Times New Roman"/>
              </a:rPr>
              <a:t>作为时间的无限存在，虚数</a:t>
            </a:r>
            <a:r>
              <a:rPr lang="en-US" altLang="zh-CN" sz="2400" dirty="0" err="1">
                <a:latin typeface="Times New Roman"/>
                <a:ea typeface="宋体"/>
                <a:cs typeface="Times New Roman"/>
              </a:rPr>
              <a:t>i</a:t>
            </a:r>
            <a:r>
              <a:rPr lang="zh-CN" altLang="en-US" sz="2400" dirty="0">
                <a:latin typeface="Times New Roman"/>
                <a:ea typeface="宋体"/>
                <a:cs typeface="Times New Roman"/>
              </a:rPr>
              <a:t>作为随机数，</a:t>
            </a:r>
            <a:r>
              <a:rPr lang="en-US" altLang="zh-CN" sz="2400" dirty="0">
                <a:latin typeface="Times New Roman"/>
                <a:ea typeface="宋体"/>
                <a:cs typeface="Times New Roman"/>
              </a:rPr>
              <a:t>1</a:t>
            </a:r>
            <a:r>
              <a:rPr lang="zh-CN" altLang="en-US" sz="2400" dirty="0">
                <a:latin typeface="Times New Roman"/>
                <a:ea typeface="宋体"/>
                <a:cs typeface="Times New Roman"/>
              </a:rPr>
              <a:t>作为个体的独立</a:t>
            </a:r>
            <a:r>
              <a:rPr lang="zh-CN" altLang="en-US" sz="2400" dirty="0" smtClean="0">
                <a:latin typeface="Times New Roman"/>
                <a:ea typeface="宋体"/>
                <a:cs typeface="Times New Roman"/>
              </a:rPr>
              <a:t>存在</a:t>
            </a:r>
            <a:r>
              <a:rPr lang="zh-CN" altLang="en-US" sz="2400" dirty="0">
                <a:latin typeface="Times New Roman"/>
                <a:cs typeface="Times New Roman"/>
              </a:rPr>
              <a:t>（有）</a:t>
            </a:r>
            <a:r>
              <a:rPr lang="zh-CN" altLang="en-US" sz="2400" dirty="0" smtClean="0">
                <a:latin typeface="Times New Roman"/>
                <a:ea typeface="宋体"/>
                <a:cs typeface="Times New Roman"/>
              </a:rPr>
              <a:t>，</a:t>
            </a:r>
            <a:r>
              <a:rPr lang="zh-CN" altLang="en-US" sz="2400" dirty="0">
                <a:latin typeface="Times New Roman"/>
                <a:ea typeface="宋体"/>
                <a:cs typeface="Times New Roman"/>
              </a:rPr>
              <a:t>于是</a:t>
            </a:r>
            <a:r>
              <a:rPr lang="en-US" altLang="zh-CN" sz="2400" dirty="0">
                <a:latin typeface="Times New Roman"/>
                <a:ea typeface="宋体"/>
                <a:cs typeface="Times New Roman"/>
              </a:rPr>
              <a:t>0</a:t>
            </a:r>
            <a:r>
              <a:rPr lang="zh-CN" altLang="en-US" sz="2400" dirty="0">
                <a:latin typeface="Times New Roman"/>
                <a:ea typeface="宋体"/>
                <a:cs typeface="Times New Roman"/>
              </a:rPr>
              <a:t>是</a:t>
            </a:r>
            <a:r>
              <a:rPr lang="zh-CN" altLang="en-US" sz="2400" dirty="0" smtClean="0">
                <a:latin typeface="Times New Roman"/>
                <a:ea typeface="宋体"/>
                <a:cs typeface="Times New Roman"/>
              </a:rPr>
              <a:t>奇点</a:t>
            </a:r>
            <a:r>
              <a:rPr lang="zh-CN" altLang="en-US" sz="2400" dirty="0">
                <a:latin typeface="Times New Roman"/>
                <a:cs typeface="Times New Roman"/>
              </a:rPr>
              <a:t>（道）</a:t>
            </a:r>
            <a:r>
              <a:rPr lang="zh-CN" altLang="en-US" sz="2400" dirty="0" smtClean="0">
                <a:latin typeface="Times New Roman"/>
                <a:ea typeface="宋体"/>
                <a:cs typeface="Times New Roman"/>
              </a:rPr>
              <a:t>，</a:t>
            </a:r>
            <a:r>
              <a:rPr lang="en-US" altLang="zh-CN" sz="2400" dirty="0">
                <a:latin typeface="Times New Roman"/>
                <a:ea typeface="宋体"/>
                <a:cs typeface="Times New Roman"/>
              </a:rPr>
              <a:t>-</a:t>
            </a:r>
            <a:r>
              <a:rPr lang="en-US" altLang="zh-CN" sz="2400" dirty="0" smtClean="0">
                <a:latin typeface="Times New Roman"/>
                <a:ea typeface="宋体"/>
                <a:cs typeface="Times New Roman"/>
              </a:rPr>
              <a:t>1</a:t>
            </a:r>
            <a:r>
              <a:rPr lang="zh-CN" altLang="en-US" sz="2400" dirty="0">
                <a:latin typeface="Times New Roman"/>
                <a:cs typeface="Times New Roman"/>
              </a:rPr>
              <a:t>（无</a:t>
            </a:r>
            <a:r>
              <a:rPr lang="zh-CN" altLang="en-US" sz="2400" dirty="0" smtClean="0">
                <a:latin typeface="Times New Roman"/>
                <a:cs typeface="Times New Roman"/>
              </a:rPr>
              <a:t>）</a:t>
            </a:r>
            <a:r>
              <a:rPr lang="zh-CN" altLang="en-US" sz="2400" dirty="0" smtClean="0">
                <a:latin typeface="Times New Roman"/>
                <a:ea typeface="宋体"/>
                <a:cs typeface="Times New Roman"/>
              </a:rPr>
              <a:t>是从</a:t>
            </a:r>
            <a:r>
              <a:rPr lang="zh-CN" altLang="en-US" sz="2400" dirty="0">
                <a:latin typeface="Times New Roman"/>
                <a:ea typeface="宋体"/>
                <a:cs typeface="Times New Roman"/>
              </a:rPr>
              <a:t>反向映射出奇点</a:t>
            </a:r>
            <a:r>
              <a:rPr lang="zh-CN" altLang="en-US" sz="2400" dirty="0" smtClean="0">
                <a:latin typeface="Times New Roman"/>
                <a:ea typeface="宋体"/>
                <a:cs typeface="Times New Roman"/>
              </a:rPr>
              <a:t>。</a:t>
            </a:r>
            <a:r>
              <a:rPr lang="en-US" altLang="zh-CN" sz="2400" dirty="0" smtClean="0">
                <a:latin typeface="Times New Roman"/>
                <a:cs typeface="Times New Roman"/>
              </a:rPr>
              <a:t>0</a:t>
            </a:r>
            <a:r>
              <a:rPr lang="zh-CN" altLang="zh-CN" sz="2400" dirty="0" smtClean="0">
                <a:latin typeface="Times New Roman"/>
                <a:cs typeface="Times New Roman"/>
              </a:rPr>
              <a:t>与</a:t>
            </a:r>
            <a:r>
              <a:rPr lang="en-US" altLang="zh-CN" sz="2400" dirty="0" smtClean="0">
                <a:latin typeface="Times New Roman"/>
                <a:cs typeface="Times New Roman"/>
              </a:rPr>
              <a:t>1</a:t>
            </a:r>
            <a:r>
              <a:rPr lang="zh-CN" altLang="zh-CN" sz="2400" dirty="0" smtClean="0">
                <a:latin typeface="Times New Roman"/>
                <a:cs typeface="Times New Roman"/>
              </a:rPr>
              <a:t>、</a:t>
            </a:r>
            <a:r>
              <a:rPr lang="en-US" altLang="zh-CN" sz="2400" dirty="0">
                <a:latin typeface="Times New Roman"/>
                <a:cs typeface="Times New Roman"/>
              </a:rPr>
              <a:t>-</a:t>
            </a:r>
            <a:r>
              <a:rPr lang="en-US" altLang="zh-CN" sz="2400" dirty="0" smtClean="0">
                <a:latin typeface="Times New Roman"/>
                <a:cs typeface="Times New Roman"/>
              </a:rPr>
              <a:t>1</a:t>
            </a:r>
            <a:r>
              <a:rPr lang="zh-CN" altLang="zh-CN" sz="2400" dirty="0" smtClean="0">
                <a:latin typeface="Times New Roman"/>
                <a:cs typeface="Times New Roman"/>
              </a:rPr>
              <a:t>与</a:t>
            </a:r>
            <a:r>
              <a:rPr lang="en-US" altLang="zh-CN" sz="2400" dirty="0">
                <a:latin typeface="Times New Roman"/>
                <a:cs typeface="Times New Roman"/>
              </a:rPr>
              <a:t>0</a:t>
            </a:r>
            <a:r>
              <a:rPr lang="zh-CN" altLang="zh-CN" sz="2400" dirty="0" smtClean="0">
                <a:latin typeface="Times New Roman"/>
                <a:cs typeface="Times New Roman"/>
              </a:rPr>
              <a:t>，</a:t>
            </a:r>
            <a:r>
              <a:rPr lang="zh-CN" altLang="en-US" sz="2400" dirty="0" smtClean="0">
                <a:latin typeface="Times New Roman"/>
                <a:cs typeface="Times New Roman"/>
              </a:rPr>
              <a:t>分别</a:t>
            </a:r>
            <a:r>
              <a:rPr lang="zh-CN" altLang="zh-CN" sz="2400" dirty="0" smtClean="0">
                <a:latin typeface="Times New Roman"/>
                <a:cs typeface="Times New Roman"/>
              </a:rPr>
              <a:t>是</a:t>
            </a:r>
            <a:r>
              <a:rPr lang="zh-CN" altLang="zh-CN" sz="2400" dirty="0" smtClean="0"/>
              <a:t>与“奇点”</a:t>
            </a:r>
            <a:r>
              <a:rPr lang="zh-CN" altLang="en-US" sz="2400" dirty="0" smtClean="0"/>
              <a:t>（</a:t>
            </a:r>
            <a:r>
              <a:rPr lang="en-US" altLang="zh-CN" sz="2400" dirty="0" smtClean="0">
                <a:latin typeface="Times New Roman" panose="02020603050405020304" pitchFamily="18" charset="0"/>
                <a:cs typeface="Times New Roman" panose="02020603050405020304" pitchFamily="18" charset="0"/>
              </a:rPr>
              <a:t>singularity</a:t>
            </a:r>
            <a:r>
              <a:rPr lang="zh-CN" altLang="en-US" sz="2400" dirty="0" smtClean="0"/>
              <a:t>）</a:t>
            </a:r>
            <a:r>
              <a:rPr lang="zh-CN" altLang="zh-CN" sz="2400" dirty="0" smtClean="0"/>
              <a:t>的</a:t>
            </a:r>
            <a:r>
              <a:rPr lang="zh-CN" altLang="zh-CN" sz="2400" dirty="0"/>
              <a:t>“正向”或“反向”</a:t>
            </a:r>
            <a:r>
              <a:rPr lang="zh-CN" altLang="zh-CN" sz="2400" dirty="0" smtClean="0"/>
              <a:t>关系</a:t>
            </a:r>
            <a:r>
              <a:rPr lang="zh-CN" altLang="en-US" sz="2400" dirty="0" smtClean="0"/>
              <a:t>，从</a:t>
            </a:r>
            <a:r>
              <a:rPr lang="zh-CN" altLang="zh-CN" sz="2400" dirty="0" smtClean="0"/>
              <a:t>而</a:t>
            </a:r>
            <a:r>
              <a:rPr lang="zh-CN" altLang="en-US" sz="2400" dirty="0" smtClean="0"/>
              <a:t>“合成”（</a:t>
            </a:r>
            <a:r>
              <a:rPr lang="en-US" altLang="zh-CN" sz="2400" dirty="0">
                <a:latin typeface="Times New Roman" panose="02020603050405020304" pitchFamily="18" charset="0"/>
                <a:cs typeface="Times New Roman" panose="02020603050405020304" pitchFamily="18" charset="0"/>
              </a:rPr>
              <a:t>integration</a:t>
            </a:r>
            <a:r>
              <a:rPr lang="zh-CN" altLang="en-US" sz="2400" dirty="0" smtClean="0">
                <a:latin typeface="Times New Roman" panose="02020603050405020304" pitchFamily="18" charset="0"/>
                <a:cs typeface="Times New Roman" panose="02020603050405020304" pitchFamily="18" charset="0"/>
              </a:rPr>
              <a:t>）</a:t>
            </a:r>
            <a:r>
              <a:rPr lang="zh-CN" altLang="zh-CN" sz="2400" dirty="0" smtClean="0"/>
              <a:t>无限</a:t>
            </a:r>
            <a:r>
              <a:rPr lang="zh-CN" altLang="en-US" sz="2400" dirty="0" smtClean="0"/>
              <a:t>的</a:t>
            </a:r>
            <a:r>
              <a:rPr lang="zh-CN" altLang="zh-CN" sz="2400" dirty="0" smtClean="0"/>
              <a:t>可能。</a:t>
            </a:r>
            <a:endParaRPr lang="en-US" altLang="zh-CN" sz="2400" dirty="0" smtClean="0"/>
          </a:p>
          <a:p>
            <a:r>
              <a:rPr lang="zh-CN" altLang="zh-CN" sz="2400" dirty="0" smtClean="0"/>
              <a:t>从</a:t>
            </a:r>
            <a:r>
              <a:rPr lang="en-US" altLang="zh-CN" sz="2400" dirty="0"/>
              <a:t>-1</a:t>
            </a:r>
            <a:r>
              <a:rPr lang="zh-CN" altLang="zh-CN" sz="2400" dirty="0"/>
              <a:t>到</a:t>
            </a:r>
            <a:r>
              <a:rPr lang="en-US" altLang="zh-CN" sz="2400" dirty="0" smtClean="0"/>
              <a:t>1</a:t>
            </a:r>
            <a:r>
              <a:rPr lang="zh-CN" altLang="en-US" sz="2400" dirty="0" smtClean="0"/>
              <a:t>：</a:t>
            </a:r>
            <a:r>
              <a:rPr lang="zh-CN" altLang="zh-CN" sz="2400" dirty="0" smtClean="0"/>
              <a:t>“</a:t>
            </a:r>
            <a:r>
              <a:rPr lang="zh-CN" altLang="zh-CN" sz="2400" dirty="0"/>
              <a:t>反者道之动</a:t>
            </a:r>
            <a:r>
              <a:rPr lang="zh-CN" altLang="zh-CN" sz="2400" dirty="0" smtClean="0"/>
              <a:t>”</a:t>
            </a:r>
            <a:r>
              <a:rPr lang="zh-CN" altLang="en-US" sz="2400" dirty="0" smtClean="0"/>
              <a:t>；</a:t>
            </a:r>
            <a:r>
              <a:rPr lang="zh-CN" altLang="zh-CN" sz="2400" dirty="0" smtClean="0"/>
              <a:t>“</a:t>
            </a:r>
            <a:r>
              <a:rPr lang="zh-CN" altLang="zh-CN" sz="2400" dirty="0"/>
              <a:t>奇点”</a:t>
            </a:r>
            <a:r>
              <a:rPr lang="en-US" altLang="zh-CN" sz="2400" dirty="0" smtClean="0"/>
              <a:t>0</a:t>
            </a:r>
            <a:r>
              <a:rPr lang="zh-CN" altLang="en-US" sz="2400" dirty="0" smtClean="0"/>
              <a:t>：</a:t>
            </a:r>
            <a:r>
              <a:rPr lang="zh-CN" altLang="zh-CN" sz="2400" dirty="0" smtClean="0"/>
              <a:t>“</a:t>
            </a:r>
            <a:r>
              <a:rPr lang="zh-CN" altLang="zh-CN" sz="2400" dirty="0"/>
              <a:t>弱者道之用</a:t>
            </a:r>
            <a:r>
              <a:rPr lang="zh-CN" altLang="zh-CN" sz="2400" dirty="0" smtClean="0"/>
              <a:t>”</a:t>
            </a:r>
            <a:r>
              <a:rPr lang="zh-CN" altLang="en-US" sz="2400" dirty="0" smtClean="0"/>
              <a:t>；</a:t>
            </a:r>
            <a:r>
              <a:rPr lang="zh-CN" altLang="zh-CN" sz="2400" dirty="0" smtClean="0"/>
              <a:t>从</a:t>
            </a:r>
            <a:r>
              <a:rPr lang="zh-CN" altLang="zh-CN" sz="2400" dirty="0"/>
              <a:t>“变易”经“生成”到“无限可能”的</a:t>
            </a:r>
            <a:r>
              <a:rPr lang="zh-CN" altLang="zh-CN" sz="2400" dirty="0" smtClean="0"/>
              <a:t>延展</a:t>
            </a:r>
            <a:r>
              <a:rPr lang="zh-CN" altLang="en-US" sz="2400" dirty="0" smtClean="0"/>
              <a:t>：</a:t>
            </a:r>
            <a:r>
              <a:rPr lang="zh-CN" altLang="zh-CN" sz="2400" dirty="0" smtClean="0"/>
              <a:t>“</a:t>
            </a:r>
            <a:r>
              <a:rPr lang="zh-CN" altLang="zh-CN" sz="2400" dirty="0"/>
              <a:t>有无相生、正反相合”。 </a:t>
            </a:r>
            <a:r>
              <a:rPr lang="zh-CN" altLang="en-US" sz="2400" dirty="0" smtClean="0">
                <a:latin typeface="Times New Roman"/>
                <a:ea typeface="宋体"/>
                <a:cs typeface="Times New Roman"/>
              </a:rPr>
              <a:t> </a:t>
            </a:r>
            <a:r>
              <a:rPr lang="zh-CN" altLang="zh-CN" sz="2400" dirty="0" smtClean="0"/>
              <a:t> </a:t>
            </a:r>
            <a:endParaRPr lang="en-US" altLang="zh-CN" sz="2400" dirty="0"/>
          </a:p>
        </p:txBody>
      </p:sp>
      <p:sp>
        <p:nvSpPr>
          <p:cNvPr id="39938" name="标题 1"/>
          <p:cNvSpPr>
            <a:spLocks noGrp="1" noChangeArrowheads="1"/>
          </p:cNvSpPr>
          <p:nvPr>
            <p:ph type="title"/>
          </p:nvPr>
        </p:nvSpPr>
        <p:spPr>
          <a:xfrm>
            <a:off x="1155700" y="736600"/>
            <a:ext cx="9212198" cy="1198563"/>
          </a:xfrm>
        </p:spPr>
        <p:txBody>
          <a:bodyPr/>
          <a:lstStyle/>
          <a:p>
            <a:pPr eaLnBrk="1" hangingPunct="1"/>
            <a:r>
              <a:rPr lang="zh-CN" altLang="zh-CN" sz="3200" dirty="0" smtClean="0"/>
              <a:t>“</a:t>
            </a:r>
            <a:r>
              <a:rPr lang="zh-CN" altLang="zh-CN" sz="3200" dirty="0"/>
              <a:t>二进制</a:t>
            </a:r>
            <a:r>
              <a:rPr lang="zh-CN" altLang="zh-CN" sz="3200" dirty="0" smtClean="0"/>
              <a:t>”</a:t>
            </a:r>
            <a:r>
              <a:rPr lang="zh-CN" altLang="en-US" sz="3200" dirty="0" smtClean="0"/>
              <a:t>与</a:t>
            </a:r>
            <a:r>
              <a:rPr lang="zh-CN" altLang="zh-CN" sz="3200" dirty="0"/>
              <a:t>（</a:t>
            </a:r>
            <a:r>
              <a:rPr lang="en-US" altLang="zh-CN" sz="3200" dirty="0"/>
              <a:t>1</a:t>
            </a:r>
            <a:r>
              <a:rPr lang="zh-CN" altLang="zh-CN" sz="3200" dirty="0"/>
              <a:t>×</a:t>
            </a:r>
            <a:r>
              <a:rPr lang="en-US" altLang="zh-CN" sz="3200" dirty="0"/>
              <a:t>2</a:t>
            </a:r>
            <a:r>
              <a:rPr lang="en-US" altLang="zh-CN" sz="3200" baseline="30000" dirty="0"/>
              <a:t>0</a:t>
            </a:r>
            <a:r>
              <a:rPr lang="zh-CN" altLang="zh-CN" sz="3200" dirty="0"/>
              <a:t>）＝</a:t>
            </a:r>
            <a:r>
              <a:rPr lang="en-US" altLang="zh-CN" sz="3200" dirty="0"/>
              <a:t>1</a:t>
            </a:r>
            <a:endParaRPr kumimoji="0" lang="zh-CN" altLang="en-US" sz="3200" dirty="0">
              <a:latin typeface="Century Gothic" charset="0"/>
            </a:endParaRPr>
          </a:p>
        </p:txBody>
      </p:sp>
      <p:pic>
        <p:nvPicPr>
          <p:cNvPr id="39939" name="图片 6" descr="人民大学校徽人大红1.jp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0375900" y="-7938"/>
            <a:ext cx="1192213" cy="11906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31394312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标题 1"/>
          <p:cNvSpPr>
            <a:spLocks noGrp="1" noChangeArrowheads="1"/>
          </p:cNvSpPr>
          <p:nvPr>
            <p:ph type="title"/>
          </p:nvPr>
        </p:nvSpPr>
        <p:spPr>
          <a:xfrm>
            <a:off x="1155700" y="736600"/>
            <a:ext cx="8761413" cy="1198563"/>
          </a:xfrm>
        </p:spPr>
        <p:txBody>
          <a:bodyPr/>
          <a:lstStyle/>
          <a:p>
            <a:pPr eaLnBrk="1" hangingPunct="1"/>
            <a:r>
              <a:rPr kumimoji="0" lang="en-US" altLang="zh-CN" dirty="0">
                <a:latin typeface="Times New Roman" charset="0"/>
                <a:cs typeface="Times New Roman" charset="0"/>
              </a:rPr>
              <a:t>Eight diagrams </a:t>
            </a:r>
            <a:r>
              <a:rPr kumimoji="0" lang="zh-CN" altLang="zh-CN" dirty="0" smtClean="0">
                <a:latin typeface="Times New Roman" charset="0"/>
                <a:cs typeface="Times New Roman" charset="0"/>
              </a:rPr>
              <a:t>&amp;</a:t>
            </a:r>
            <a:r>
              <a:rPr kumimoji="0" lang="zh-CN" altLang="en-US" dirty="0" smtClean="0">
                <a:latin typeface="Times New Roman" charset="0"/>
                <a:cs typeface="Times New Roman" charset="0"/>
              </a:rPr>
              <a:t> </a:t>
            </a:r>
            <a:r>
              <a:rPr kumimoji="0" lang="en-US" altLang="zh-CN" dirty="0" smtClean="0">
                <a:latin typeface="Times New Roman" charset="0"/>
                <a:cs typeface="Times New Roman" charset="0"/>
              </a:rPr>
              <a:t>Binary</a:t>
            </a:r>
            <a:r>
              <a:rPr kumimoji="0" lang="zh-CN" altLang="en-US" dirty="0" smtClean="0">
                <a:latin typeface="Times New Roman" charset="0"/>
                <a:cs typeface="Times New Roman" charset="0"/>
              </a:rPr>
              <a:t> </a:t>
            </a:r>
            <a:r>
              <a:rPr kumimoji="0" lang="en-US" altLang="zh-CN" dirty="0" smtClean="0">
                <a:latin typeface="Times New Roman" charset="0"/>
                <a:cs typeface="Times New Roman" charset="0"/>
              </a:rPr>
              <a:t>system</a:t>
            </a:r>
            <a:r>
              <a:rPr kumimoji="0" lang="zh-CN" altLang="en-US" dirty="0" smtClean="0">
                <a:latin typeface="Times New Roman" charset="0"/>
                <a:cs typeface="Times New Roman" charset="0"/>
              </a:rPr>
              <a:t>（二进制）</a:t>
            </a:r>
            <a:endParaRPr kumimoji="0" lang="zh-CN" altLang="en-US" dirty="0">
              <a:latin typeface="Times New Roman" charset="0"/>
              <a:cs typeface="Times New Roman" charset="0"/>
            </a:endParaRPr>
          </a:p>
        </p:txBody>
      </p:sp>
      <p:pic>
        <p:nvPicPr>
          <p:cNvPr id="36866" name="图片 6" descr="人民大学校徽人大红1.jp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0375900" y="-7938"/>
            <a:ext cx="1192213" cy="11906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6867" name="内容占位符 1"/>
          <p:cNvSpPr>
            <a:spLocks noGrp="1" noChangeArrowheads="1"/>
          </p:cNvSpPr>
          <p:nvPr>
            <p:ph idx="1"/>
          </p:nvPr>
        </p:nvSpPr>
        <p:spPr>
          <a:xfrm>
            <a:off x="91645" y="2185210"/>
            <a:ext cx="11551080" cy="4296336"/>
          </a:xfrm>
        </p:spPr>
        <p:txBody>
          <a:bodyPr/>
          <a:lstStyle/>
          <a:p>
            <a:pPr>
              <a:buFont typeface="Wingdings" charset="0"/>
              <a:buNone/>
            </a:pPr>
            <a:r>
              <a:rPr lang="zh-CN" altLang="zh-CN" sz="2000" dirty="0" smtClean="0">
                <a:latin typeface="+mn-ea"/>
                <a:ea typeface="+mn-ea"/>
              </a:rPr>
              <a:t>二进制</a:t>
            </a:r>
            <a:r>
              <a:rPr lang="zh-CN" altLang="en-US" sz="2000" dirty="0" smtClean="0">
                <a:latin typeface="+mn-ea"/>
                <a:ea typeface="+mn-ea"/>
              </a:rPr>
              <a:t>：</a:t>
            </a:r>
            <a:r>
              <a:rPr lang="zh-CN" altLang="zh-CN" sz="2000" dirty="0" smtClean="0">
                <a:latin typeface="+mn-ea"/>
                <a:ea typeface="+mn-ea"/>
              </a:rPr>
              <a:t>每一个</a:t>
            </a:r>
            <a:r>
              <a:rPr lang="zh-CN" altLang="zh-CN" sz="2000" dirty="0">
                <a:latin typeface="+mn-ea"/>
                <a:ea typeface="+mn-ea"/>
              </a:rPr>
              <a:t>数字（从右至左</a:t>
            </a:r>
            <a:r>
              <a:rPr lang="zh-CN" altLang="zh-CN" sz="2000" dirty="0" smtClean="0">
                <a:latin typeface="+mn-ea"/>
                <a:ea typeface="+mn-ea"/>
              </a:rPr>
              <a:t>）</a:t>
            </a:r>
            <a:endParaRPr lang="en-US" altLang="zh-CN" sz="2000" dirty="0" smtClean="0">
              <a:latin typeface="+mn-ea"/>
              <a:ea typeface="+mn-ea"/>
            </a:endParaRPr>
          </a:p>
          <a:p>
            <a:pPr>
              <a:buFont typeface="Wingdings" charset="0"/>
              <a:buNone/>
            </a:pPr>
            <a:r>
              <a:rPr lang="zh-CN" altLang="zh-CN" sz="2000" dirty="0" smtClean="0">
                <a:latin typeface="+mn-ea"/>
                <a:ea typeface="+mn-ea"/>
              </a:rPr>
              <a:t>乘以</a:t>
            </a:r>
            <a:r>
              <a:rPr lang="en-US" altLang="zh-CN" sz="2000" dirty="0">
                <a:latin typeface="+mn-ea"/>
                <a:ea typeface="+mn-ea"/>
              </a:rPr>
              <a:t>2</a:t>
            </a:r>
            <a:r>
              <a:rPr lang="zh-CN" altLang="zh-CN" sz="2000" dirty="0">
                <a:latin typeface="+mn-ea"/>
                <a:ea typeface="+mn-ea"/>
              </a:rPr>
              <a:t>的幂指数之和，</a:t>
            </a:r>
            <a:r>
              <a:rPr lang="zh-CN" altLang="zh-CN" sz="2000" dirty="0" smtClean="0">
                <a:latin typeface="+mn-ea"/>
                <a:ea typeface="+mn-ea"/>
              </a:rPr>
              <a:t>亦即它所</a:t>
            </a:r>
            <a:endParaRPr lang="en-US" altLang="zh-CN" sz="2000" dirty="0" smtClean="0">
              <a:latin typeface="+mn-ea"/>
              <a:ea typeface="+mn-ea"/>
            </a:endParaRPr>
          </a:p>
          <a:p>
            <a:pPr>
              <a:buFont typeface="Wingdings" charset="0"/>
              <a:buNone/>
            </a:pPr>
            <a:r>
              <a:rPr lang="zh-CN" altLang="zh-CN" sz="2000" dirty="0" smtClean="0">
                <a:latin typeface="+mn-ea"/>
                <a:ea typeface="+mn-ea"/>
              </a:rPr>
              <a:t>表示的十进</a:t>
            </a:r>
            <a:r>
              <a:rPr lang="zh-CN" altLang="en-US" sz="2000" dirty="0" smtClean="0">
                <a:latin typeface="+mn-ea"/>
                <a:ea typeface="+mn-ea"/>
              </a:rPr>
              <a:t>制</a:t>
            </a:r>
            <a:r>
              <a:rPr lang="zh-CN" altLang="zh-CN" sz="2000" dirty="0" smtClean="0">
                <a:latin typeface="+mn-ea"/>
                <a:ea typeface="+mn-ea"/>
              </a:rPr>
              <a:t>数字。</a:t>
            </a:r>
            <a:r>
              <a:rPr lang="zh-CN" altLang="en-US" sz="2000" dirty="0" smtClean="0">
                <a:latin typeface="+mn-ea"/>
                <a:ea typeface="+mn-ea"/>
              </a:rPr>
              <a:t>因此：</a:t>
            </a:r>
            <a:endParaRPr lang="en-US" altLang="zh-CN" sz="2000" dirty="0" smtClean="0">
              <a:latin typeface="+mn-ea"/>
              <a:ea typeface="+mn-ea"/>
            </a:endParaRPr>
          </a:p>
          <a:p>
            <a:pPr>
              <a:buFont typeface="Wingdings" charset="0"/>
              <a:buNone/>
            </a:pPr>
            <a:r>
              <a:rPr lang="zh-CN" altLang="en-US" sz="2000" dirty="0" smtClean="0">
                <a:latin typeface="+mn-ea"/>
                <a:ea typeface="+mn-ea"/>
              </a:rPr>
              <a:t>乾</a:t>
            </a:r>
            <a:r>
              <a:rPr lang="zh-CN" altLang="zh-CN" sz="2000" dirty="0" smtClean="0">
                <a:latin typeface="+mn-ea"/>
                <a:ea typeface="+mn-ea"/>
              </a:rPr>
              <a:t>（</a:t>
            </a:r>
            <a:r>
              <a:rPr lang="en-US" altLang="zh-CN" sz="2000" dirty="0">
                <a:latin typeface="+mn-ea"/>
                <a:ea typeface="+mn-ea"/>
              </a:rPr>
              <a:t>1</a:t>
            </a:r>
            <a:r>
              <a:rPr lang="zh-CN" altLang="zh-CN" sz="2000" dirty="0">
                <a:latin typeface="+mn-ea"/>
                <a:ea typeface="+mn-ea"/>
              </a:rPr>
              <a:t>×</a:t>
            </a:r>
            <a:r>
              <a:rPr lang="en-US" altLang="zh-CN" sz="2000" dirty="0">
                <a:latin typeface="+mn-ea"/>
                <a:ea typeface="+mn-ea"/>
              </a:rPr>
              <a:t>2</a:t>
            </a:r>
            <a:r>
              <a:rPr lang="en-US" altLang="zh-CN" sz="2000" baseline="30000" dirty="0">
                <a:latin typeface="+mn-ea"/>
                <a:ea typeface="+mn-ea"/>
              </a:rPr>
              <a:t>0</a:t>
            </a:r>
            <a:r>
              <a:rPr lang="zh-CN" altLang="zh-CN" sz="2000" dirty="0">
                <a:latin typeface="+mn-ea"/>
                <a:ea typeface="+mn-ea"/>
              </a:rPr>
              <a:t>）＋（</a:t>
            </a:r>
            <a:r>
              <a:rPr lang="en-US" altLang="zh-CN" sz="2000" dirty="0">
                <a:latin typeface="+mn-ea"/>
                <a:ea typeface="+mn-ea"/>
              </a:rPr>
              <a:t>1</a:t>
            </a:r>
            <a:r>
              <a:rPr lang="zh-CN" altLang="zh-CN" sz="2000" dirty="0">
                <a:latin typeface="+mn-ea"/>
                <a:ea typeface="+mn-ea"/>
              </a:rPr>
              <a:t>×</a:t>
            </a:r>
            <a:r>
              <a:rPr lang="en-US" altLang="zh-CN" sz="2000" dirty="0">
                <a:latin typeface="+mn-ea"/>
                <a:ea typeface="+mn-ea"/>
              </a:rPr>
              <a:t>2</a:t>
            </a:r>
            <a:r>
              <a:rPr lang="en-US" altLang="zh-CN" sz="2000" baseline="30000" dirty="0">
                <a:latin typeface="+mn-ea"/>
                <a:ea typeface="+mn-ea"/>
              </a:rPr>
              <a:t>1</a:t>
            </a:r>
            <a:r>
              <a:rPr lang="zh-CN" altLang="zh-CN" sz="2000" dirty="0">
                <a:latin typeface="+mn-ea"/>
                <a:ea typeface="+mn-ea"/>
              </a:rPr>
              <a:t>）＋（</a:t>
            </a:r>
            <a:r>
              <a:rPr lang="en-US" altLang="zh-CN" sz="2000" dirty="0">
                <a:latin typeface="+mn-ea"/>
                <a:ea typeface="+mn-ea"/>
              </a:rPr>
              <a:t>1</a:t>
            </a:r>
            <a:r>
              <a:rPr lang="zh-CN" altLang="zh-CN" sz="2000" dirty="0">
                <a:latin typeface="+mn-ea"/>
                <a:ea typeface="+mn-ea"/>
              </a:rPr>
              <a:t>×</a:t>
            </a:r>
            <a:r>
              <a:rPr lang="en-US" altLang="zh-CN" sz="2000" dirty="0">
                <a:latin typeface="+mn-ea"/>
                <a:ea typeface="+mn-ea"/>
              </a:rPr>
              <a:t>2</a:t>
            </a:r>
            <a:r>
              <a:rPr lang="en-US" altLang="zh-CN" sz="2000" baseline="30000" dirty="0">
                <a:latin typeface="+mn-ea"/>
                <a:ea typeface="+mn-ea"/>
              </a:rPr>
              <a:t>2</a:t>
            </a:r>
            <a:r>
              <a:rPr lang="zh-CN" altLang="zh-CN" sz="2000" dirty="0">
                <a:latin typeface="+mn-ea"/>
                <a:ea typeface="+mn-ea"/>
              </a:rPr>
              <a:t>）＝</a:t>
            </a:r>
            <a:r>
              <a:rPr lang="en-US" altLang="zh-CN" sz="2000" dirty="0" smtClean="0">
                <a:latin typeface="+mn-ea"/>
                <a:ea typeface="+mn-ea"/>
              </a:rPr>
              <a:t>7</a:t>
            </a:r>
          </a:p>
          <a:p>
            <a:pPr>
              <a:buNone/>
            </a:pPr>
            <a:r>
              <a:rPr kumimoji="0" lang="zh-CN" altLang="en-US" sz="2000" dirty="0" smtClean="0">
                <a:latin typeface="+mn-ea"/>
                <a:ea typeface="+mn-ea"/>
              </a:rPr>
              <a:t>坤</a:t>
            </a:r>
            <a:r>
              <a:rPr lang="zh-CN" altLang="zh-CN" sz="2000" dirty="0" smtClean="0">
                <a:latin typeface="+mn-ea"/>
              </a:rPr>
              <a:t>（</a:t>
            </a:r>
            <a:r>
              <a:rPr lang="en-US" altLang="zh-CN" sz="2000" dirty="0" smtClean="0">
                <a:latin typeface="+mn-ea"/>
              </a:rPr>
              <a:t>0</a:t>
            </a:r>
            <a:r>
              <a:rPr lang="zh-CN" altLang="zh-CN" sz="2000" dirty="0" smtClean="0">
                <a:latin typeface="+mn-ea"/>
              </a:rPr>
              <a:t>×</a:t>
            </a:r>
            <a:r>
              <a:rPr lang="en-US" altLang="zh-CN" sz="2000" dirty="0">
                <a:latin typeface="+mn-ea"/>
              </a:rPr>
              <a:t>2</a:t>
            </a:r>
            <a:r>
              <a:rPr lang="en-US" altLang="zh-CN" sz="2000" baseline="30000" dirty="0">
                <a:latin typeface="+mn-ea"/>
              </a:rPr>
              <a:t>0</a:t>
            </a:r>
            <a:r>
              <a:rPr lang="zh-CN" altLang="zh-CN" sz="2000" dirty="0">
                <a:latin typeface="+mn-ea"/>
              </a:rPr>
              <a:t>）＋</a:t>
            </a:r>
            <a:r>
              <a:rPr lang="zh-CN" altLang="zh-CN" sz="2000" dirty="0" smtClean="0">
                <a:latin typeface="+mn-ea"/>
              </a:rPr>
              <a:t>（</a:t>
            </a:r>
            <a:r>
              <a:rPr lang="en-US" altLang="zh-CN" sz="2000" dirty="0" smtClean="0">
                <a:latin typeface="+mn-ea"/>
              </a:rPr>
              <a:t>0</a:t>
            </a:r>
            <a:r>
              <a:rPr lang="zh-CN" altLang="zh-CN" sz="2000" dirty="0" smtClean="0">
                <a:latin typeface="+mn-ea"/>
              </a:rPr>
              <a:t>×</a:t>
            </a:r>
            <a:r>
              <a:rPr lang="en-US" altLang="zh-CN" sz="2000" dirty="0">
                <a:latin typeface="+mn-ea"/>
              </a:rPr>
              <a:t>2</a:t>
            </a:r>
            <a:r>
              <a:rPr lang="en-US" altLang="zh-CN" sz="2000" baseline="30000" dirty="0">
                <a:latin typeface="+mn-ea"/>
              </a:rPr>
              <a:t>1</a:t>
            </a:r>
            <a:r>
              <a:rPr lang="zh-CN" altLang="zh-CN" sz="2000" dirty="0">
                <a:latin typeface="+mn-ea"/>
              </a:rPr>
              <a:t>）＋</a:t>
            </a:r>
            <a:r>
              <a:rPr lang="zh-CN" altLang="zh-CN" sz="2000" dirty="0" smtClean="0">
                <a:latin typeface="+mn-ea"/>
              </a:rPr>
              <a:t>（</a:t>
            </a:r>
            <a:r>
              <a:rPr lang="en-US" altLang="zh-CN" sz="2000" dirty="0" smtClean="0">
                <a:latin typeface="+mn-ea"/>
              </a:rPr>
              <a:t>0</a:t>
            </a:r>
            <a:r>
              <a:rPr lang="zh-CN" altLang="zh-CN" sz="2000" dirty="0" smtClean="0">
                <a:latin typeface="+mn-ea"/>
              </a:rPr>
              <a:t>×</a:t>
            </a:r>
            <a:r>
              <a:rPr lang="en-US" altLang="zh-CN" sz="2000" dirty="0">
                <a:latin typeface="+mn-ea"/>
              </a:rPr>
              <a:t>2</a:t>
            </a:r>
            <a:r>
              <a:rPr lang="en-US" altLang="zh-CN" sz="2000" baseline="30000" dirty="0">
                <a:latin typeface="+mn-ea"/>
              </a:rPr>
              <a:t>2</a:t>
            </a:r>
            <a:r>
              <a:rPr lang="zh-CN" altLang="zh-CN" sz="2000" dirty="0">
                <a:latin typeface="+mn-ea"/>
              </a:rPr>
              <a:t>）</a:t>
            </a:r>
            <a:r>
              <a:rPr lang="zh-CN" altLang="zh-CN" sz="2000" dirty="0" smtClean="0">
                <a:latin typeface="+mn-ea"/>
              </a:rPr>
              <a:t>＝</a:t>
            </a:r>
            <a:r>
              <a:rPr lang="en-US" altLang="zh-CN" sz="2000" dirty="0" smtClean="0">
                <a:latin typeface="+mn-ea"/>
              </a:rPr>
              <a:t>0</a:t>
            </a:r>
          </a:p>
          <a:p>
            <a:pPr>
              <a:buNone/>
            </a:pPr>
            <a:r>
              <a:rPr lang="zh-CN" altLang="en-US" sz="2000" dirty="0" smtClean="0">
                <a:latin typeface="+mn-ea"/>
              </a:rPr>
              <a:t>离</a:t>
            </a:r>
            <a:r>
              <a:rPr lang="zh-CN" altLang="zh-CN" sz="2000" dirty="0" smtClean="0">
                <a:latin typeface="+mn-ea"/>
              </a:rPr>
              <a:t>（</a:t>
            </a:r>
            <a:r>
              <a:rPr lang="en-US" altLang="zh-CN" sz="2000" dirty="0" smtClean="0">
                <a:latin typeface="+mn-ea"/>
              </a:rPr>
              <a:t>1</a:t>
            </a:r>
            <a:r>
              <a:rPr lang="zh-CN" altLang="zh-CN" sz="2000" dirty="0" smtClean="0">
                <a:latin typeface="+mn-ea"/>
              </a:rPr>
              <a:t>×</a:t>
            </a:r>
            <a:r>
              <a:rPr lang="en-US" altLang="zh-CN" sz="2000" dirty="0">
                <a:latin typeface="+mn-ea"/>
              </a:rPr>
              <a:t>2</a:t>
            </a:r>
            <a:r>
              <a:rPr lang="en-US" altLang="zh-CN" sz="2000" baseline="30000" dirty="0">
                <a:latin typeface="+mn-ea"/>
              </a:rPr>
              <a:t>0</a:t>
            </a:r>
            <a:r>
              <a:rPr lang="zh-CN" altLang="zh-CN" sz="2000" dirty="0">
                <a:latin typeface="+mn-ea"/>
              </a:rPr>
              <a:t>）＋（</a:t>
            </a:r>
            <a:r>
              <a:rPr lang="en-US" altLang="zh-CN" sz="2000" dirty="0">
                <a:latin typeface="+mn-ea"/>
              </a:rPr>
              <a:t>0</a:t>
            </a:r>
            <a:r>
              <a:rPr lang="zh-CN" altLang="zh-CN" sz="2000" dirty="0">
                <a:latin typeface="+mn-ea"/>
              </a:rPr>
              <a:t>×</a:t>
            </a:r>
            <a:r>
              <a:rPr lang="en-US" altLang="zh-CN" sz="2000" dirty="0">
                <a:latin typeface="+mn-ea"/>
              </a:rPr>
              <a:t>2</a:t>
            </a:r>
            <a:r>
              <a:rPr lang="en-US" altLang="zh-CN" sz="2000" baseline="30000" dirty="0">
                <a:latin typeface="+mn-ea"/>
              </a:rPr>
              <a:t>1</a:t>
            </a:r>
            <a:r>
              <a:rPr lang="zh-CN" altLang="zh-CN" sz="2000" dirty="0">
                <a:latin typeface="+mn-ea"/>
              </a:rPr>
              <a:t>）＋</a:t>
            </a:r>
            <a:r>
              <a:rPr lang="zh-CN" altLang="zh-CN" sz="2000" dirty="0" smtClean="0">
                <a:latin typeface="+mn-ea"/>
              </a:rPr>
              <a:t>（</a:t>
            </a:r>
            <a:r>
              <a:rPr lang="en-US" altLang="zh-CN" sz="2000" dirty="0" smtClean="0">
                <a:latin typeface="+mn-ea"/>
              </a:rPr>
              <a:t>1</a:t>
            </a:r>
            <a:r>
              <a:rPr lang="zh-CN" altLang="zh-CN" sz="2000" dirty="0" smtClean="0">
                <a:latin typeface="+mn-ea"/>
              </a:rPr>
              <a:t>×</a:t>
            </a:r>
            <a:r>
              <a:rPr lang="en-US" altLang="zh-CN" sz="2000" dirty="0">
                <a:latin typeface="+mn-ea"/>
              </a:rPr>
              <a:t>2</a:t>
            </a:r>
            <a:r>
              <a:rPr lang="en-US" altLang="zh-CN" sz="2000" baseline="30000" dirty="0">
                <a:latin typeface="+mn-ea"/>
              </a:rPr>
              <a:t>2</a:t>
            </a:r>
            <a:r>
              <a:rPr lang="zh-CN" altLang="zh-CN" sz="2000" dirty="0">
                <a:latin typeface="+mn-ea"/>
              </a:rPr>
              <a:t>）</a:t>
            </a:r>
            <a:r>
              <a:rPr lang="zh-CN" altLang="zh-CN" sz="2000" dirty="0" smtClean="0">
                <a:latin typeface="+mn-ea"/>
              </a:rPr>
              <a:t>＝</a:t>
            </a:r>
            <a:r>
              <a:rPr lang="en-US" altLang="zh-CN" sz="2000" dirty="0" smtClean="0">
                <a:latin typeface="+mn-ea"/>
              </a:rPr>
              <a:t>5</a:t>
            </a:r>
          </a:p>
          <a:p>
            <a:pPr>
              <a:buNone/>
            </a:pPr>
            <a:r>
              <a:rPr lang="zh-CN" altLang="en-US" sz="2000" dirty="0" smtClean="0">
                <a:latin typeface="+mn-ea"/>
              </a:rPr>
              <a:t>坎</a:t>
            </a:r>
            <a:r>
              <a:rPr lang="zh-CN" altLang="zh-CN" sz="2000" dirty="0">
                <a:latin typeface="+mn-ea"/>
              </a:rPr>
              <a:t>（</a:t>
            </a:r>
            <a:r>
              <a:rPr lang="en-US" altLang="zh-CN" sz="2000" dirty="0">
                <a:latin typeface="+mn-ea"/>
              </a:rPr>
              <a:t>0</a:t>
            </a:r>
            <a:r>
              <a:rPr lang="zh-CN" altLang="zh-CN" sz="2000" dirty="0">
                <a:latin typeface="+mn-ea"/>
              </a:rPr>
              <a:t>×</a:t>
            </a:r>
            <a:r>
              <a:rPr lang="en-US" altLang="zh-CN" sz="2000" dirty="0">
                <a:latin typeface="+mn-ea"/>
              </a:rPr>
              <a:t>2</a:t>
            </a:r>
            <a:r>
              <a:rPr lang="en-US" altLang="zh-CN" sz="2000" baseline="30000" dirty="0">
                <a:latin typeface="+mn-ea"/>
              </a:rPr>
              <a:t>0</a:t>
            </a:r>
            <a:r>
              <a:rPr lang="zh-CN" altLang="zh-CN" sz="2000" dirty="0">
                <a:latin typeface="+mn-ea"/>
              </a:rPr>
              <a:t>）＋</a:t>
            </a:r>
            <a:r>
              <a:rPr lang="zh-CN" altLang="zh-CN" sz="2000" dirty="0" smtClean="0">
                <a:latin typeface="+mn-ea"/>
              </a:rPr>
              <a:t>（</a:t>
            </a:r>
            <a:r>
              <a:rPr lang="en-US" altLang="zh-CN" sz="2000" dirty="0" smtClean="0">
                <a:latin typeface="+mn-ea"/>
              </a:rPr>
              <a:t>1</a:t>
            </a:r>
            <a:r>
              <a:rPr lang="zh-CN" altLang="zh-CN" sz="2000" dirty="0" smtClean="0">
                <a:latin typeface="+mn-ea"/>
              </a:rPr>
              <a:t>×</a:t>
            </a:r>
            <a:r>
              <a:rPr lang="en-US" altLang="zh-CN" sz="2000" dirty="0">
                <a:latin typeface="+mn-ea"/>
              </a:rPr>
              <a:t>2</a:t>
            </a:r>
            <a:r>
              <a:rPr lang="en-US" altLang="zh-CN" sz="2000" baseline="30000" dirty="0">
                <a:latin typeface="+mn-ea"/>
              </a:rPr>
              <a:t>1</a:t>
            </a:r>
            <a:r>
              <a:rPr lang="zh-CN" altLang="zh-CN" sz="2000" dirty="0">
                <a:latin typeface="+mn-ea"/>
              </a:rPr>
              <a:t>）＋（</a:t>
            </a:r>
            <a:r>
              <a:rPr lang="en-US" altLang="zh-CN" sz="2000" dirty="0">
                <a:latin typeface="+mn-ea"/>
              </a:rPr>
              <a:t>0</a:t>
            </a:r>
            <a:r>
              <a:rPr lang="zh-CN" altLang="zh-CN" sz="2000" dirty="0">
                <a:latin typeface="+mn-ea"/>
              </a:rPr>
              <a:t>×</a:t>
            </a:r>
            <a:r>
              <a:rPr lang="en-US" altLang="zh-CN" sz="2000" dirty="0">
                <a:latin typeface="+mn-ea"/>
              </a:rPr>
              <a:t>2</a:t>
            </a:r>
            <a:r>
              <a:rPr lang="en-US" altLang="zh-CN" sz="2000" baseline="30000" dirty="0">
                <a:latin typeface="+mn-ea"/>
              </a:rPr>
              <a:t>2</a:t>
            </a:r>
            <a:r>
              <a:rPr lang="zh-CN" altLang="zh-CN" sz="2000" dirty="0">
                <a:latin typeface="+mn-ea"/>
              </a:rPr>
              <a:t>）</a:t>
            </a:r>
            <a:r>
              <a:rPr lang="zh-CN" altLang="zh-CN" sz="2000" dirty="0" smtClean="0">
                <a:latin typeface="+mn-ea"/>
              </a:rPr>
              <a:t>＝</a:t>
            </a:r>
            <a:r>
              <a:rPr lang="en-US" altLang="zh-CN" sz="2000" dirty="0" smtClean="0">
                <a:latin typeface="+mn-ea"/>
              </a:rPr>
              <a:t>2</a:t>
            </a:r>
          </a:p>
          <a:p>
            <a:pPr>
              <a:buNone/>
            </a:pPr>
            <a:r>
              <a:rPr lang="zh-CN" altLang="en-US" sz="2000" dirty="0" smtClean="0">
                <a:latin typeface="+mn-ea"/>
              </a:rPr>
              <a:t>艮</a:t>
            </a:r>
            <a:r>
              <a:rPr lang="zh-CN" altLang="zh-CN" sz="2000" dirty="0" smtClean="0">
                <a:latin typeface="+mn-ea"/>
              </a:rPr>
              <a:t>（</a:t>
            </a:r>
            <a:r>
              <a:rPr lang="en-US" altLang="zh-CN" sz="2000" dirty="0" smtClean="0">
                <a:latin typeface="+mn-ea"/>
              </a:rPr>
              <a:t>1</a:t>
            </a:r>
            <a:r>
              <a:rPr lang="zh-CN" altLang="zh-CN" sz="2000" dirty="0" smtClean="0">
                <a:latin typeface="+mn-ea"/>
              </a:rPr>
              <a:t>×</a:t>
            </a:r>
            <a:r>
              <a:rPr lang="en-US" altLang="zh-CN" sz="2000" dirty="0">
                <a:latin typeface="+mn-ea"/>
              </a:rPr>
              <a:t>2</a:t>
            </a:r>
            <a:r>
              <a:rPr lang="en-US" altLang="zh-CN" sz="2000" baseline="30000" dirty="0">
                <a:latin typeface="+mn-ea"/>
              </a:rPr>
              <a:t>0</a:t>
            </a:r>
            <a:r>
              <a:rPr lang="zh-CN" altLang="zh-CN" sz="2000" dirty="0">
                <a:latin typeface="+mn-ea"/>
              </a:rPr>
              <a:t>）＋（</a:t>
            </a:r>
            <a:r>
              <a:rPr lang="en-US" altLang="zh-CN" sz="2000" dirty="0">
                <a:latin typeface="+mn-ea"/>
              </a:rPr>
              <a:t>0</a:t>
            </a:r>
            <a:r>
              <a:rPr lang="zh-CN" altLang="zh-CN" sz="2000" dirty="0">
                <a:latin typeface="+mn-ea"/>
              </a:rPr>
              <a:t>×</a:t>
            </a:r>
            <a:r>
              <a:rPr lang="en-US" altLang="zh-CN" sz="2000" dirty="0">
                <a:latin typeface="+mn-ea"/>
              </a:rPr>
              <a:t>2</a:t>
            </a:r>
            <a:r>
              <a:rPr lang="en-US" altLang="zh-CN" sz="2000" baseline="30000" dirty="0">
                <a:latin typeface="+mn-ea"/>
              </a:rPr>
              <a:t>1</a:t>
            </a:r>
            <a:r>
              <a:rPr lang="zh-CN" altLang="zh-CN" sz="2000" dirty="0">
                <a:latin typeface="+mn-ea"/>
              </a:rPr>
              <a:t>）＋</a:t>
            </a:r>
            <a:r>
              <a:rPr lang="zh-CN" altLang="zh-CN" sz="2000" dirty="0" smtClean="0">
                <a:latin typeface="+mn-ea"/>
              </a:rPr>
              <a:t>（</a:t>
            </a:r>
            <a:r>
              <a:rPr lang="en-US" altLang="zh-CN" sz="2000" dirty="0" smtClean="0">
                <a:latin typeface="+mn-ea"/>
              </a:rPr>
              <a:t>0</a:t>
            </a:r>
            <a:r>
              <a:rPr lang="zh-CN" altLang="zh-CN" sz="2000" dirty="0" smtClean="0">
                <a:latin typeface="+mn-ea"/>
              </a:rPr>
              <a:t>×</a:t>
            </a:r>
            <a:r>
              <a:rPr lang="en-US" altLang="zh-CN" sz="2000" dirty="0">
                <a:latin typeface="+mn-ea"/>
              </a:rPr>
              <a:t>2</a:t>
            </a:r>
            <a:r>
              <a:rPr lang="en-US" altLang="zh-CN" sz="2000" baseline="30000" dirty="0">
                <a:latin typeface="+mn-ea"/>
              </a:rPr>
              <a:t>2</a:t>
            </a:r>
            <a:r>
              <a:rPr lang="zh-CN" altLang="zh-CN" sz="2000" dirty="0">
                <a:latin typeface="+mn-ea"/>
              </a:rPr>
              <a:t>）</a:t>
            </a:r>
            <a:r>
              <a:rPr lang="zh-CN" altLang="zh-CN" sz="2000" dirty="0" smtClean="0">
                <a:latin typeface="+mn-ea"/>
              </a:rPr>
              <a:t>＝</a:t>
            </a:r>
            <a:r>
              <a:rPr lang="en-US" altLang="zh-CN" sz="2000" dirty="0" smtClean="0">
                <a:latin typeface="+mn-ea"/>
              </a:rPr>
              <a:t>1</a:t>
            </a:r>
          </a:p>
          <a:p>
            <a:pPr>
              <a:buNone/>
            </a:pPr>
            <a:r>
              <a:rPr lang="zh-CN" altLang="en-US" sz="2000" dirty="0" smtClean="0">
                <a:latin typeface="+mn-ea"/>
              </a:rPr>
              <a:t>震</a:t>
            </a:r>
            <a:r>
              <a:rPr lang="zh-CN" altLang="zh-CN" sz="2000" dirty="0">
                <a:latin typeface="+mn-ea"/>
              </a:rPr>
              <a:t>（</a:t>
            </a:r>
            <a:r>
              <a:rPr lang="en-US" altLang="zh-CN" sz="2000" dirty="0">
                <a:latin typeface="+mn-ea"/>
              </a:rPr>
              <a:t>0</a:t>
            </a:r>
            <a:r>
              <a:rPr lang="zh-CN" altLang="zh-CN" sz="2000" dirty="0">
                <a:latin typeface="+mn-ea"/>
              </a:rPr>
              <a:t>×</a:t>
            </a:r>
            <a:r>
              <a:rPr lang="en-US" altLang="zh-CN" sz="2000" dirty="0">
                <a:latin typeface="+mn-ea"/>
              </a:rPr>
              <a:t>2</a:t>
            </a:r>
            <a:r>
              <a:rPr lang="en-US" altLang="zh-CN" sz="2000" baseline="30000" dirty="0">
                <a:latin typeface="+mn-ea"/>
              </a:rPr>
              <a:t>0</a:t>
            </a:r>
            <a:r>
              <a:rPr lang="zh-CN" altLang="zh-CN" sz="2000" dirty="0">
                <a:latin typeface="+mn-ea"/>
              </a:rPr>
              <a:t>）＋（</a:t>
            </a:r>
            <a:r>
              <a:rPr lang="en-US" altLang="zh-CN" sz="2000" dirty="0">
                <a:latin typeface="+mn-ea"/>
              </a:rPr>
              <a:t>0</a:t>
            </a:r>
            <a:r>
              <a:rPr lang="zh-CN" altLang="zh-CN" sz="2000" dirty="0">
                <a:latin typeface="+mn-ea"/>
              </a:rPr>
              <a:t>×</a:t>
            </a:r>
            <a:r>
              <a:rPr lang="en-US" altLang="zh-CN" sz="2000" dirty="0">
                <a:latin typeface="+mn-ea"/>
              </a:rPr>
              <a:t>2</a:t>
            </a:r>
            <a:r>
              <a:rPr lang="en-US" altLang="zh-CN" sz="2000" baseline="30000" dirty="0">
                <a:latin typeface="+mn-ea"/>
              </a:rPr>
              <a:t>1</a:t>
            </a:r>
            <a:r>
              <a:rPr lang="zh-CN" altLang="zh-CN" sz="2000" dirty="0">
                <a:latin typeface="+mn-ea"/>
              </a:rPr>
              <a:t>）＋</a:t>
            </a:r>
            <a:r>
              <a:rPr lang="zh-CN" altLang="zh-CN" sz="2000" dirty="0" smtClean="0">
                <a:latin typeface="+mn-ea"/>
              </a:rPr>
              <a:t>（</a:t>
            </a:r>
            <a:r>
              <a:rPr lang="en-US" altLang="zh-CN" sz="2000" dirty="0" smtClean="0">
                <a:latin typeface="+mn-ea"/>
              </a:rPr>
              <a:t>1</a:t>
            </a:r>
            <a:r>
              <a:rPr lang="zh-CN" altLang="zh-CN" sz="2000" dirty="0" smtClean="0">
                <a:latin typeface="+mn-ea"/>
              </a:rPr>
              <a:t>×</a:t>
            </a:r>
            <a:r>
              <a:rPr lang="en-US" altLang="zh-CN" sz="2000" dirty="0">
                <a:latin typeface="+mn-ea"/>
              </a:rPr>
              <a:t>2</a:t>
            </a:r>
            <a:r>
              <a:rPr lang="en-US" altLang="zh-CN" sz="2000" baseline="30000" dirty="0">
                <a:latin typeface="+mn-ea"/>
              </a:rPr>
              <a:t>2</a:t>
            </a:r>
            <a:r>
              <a:rPr lang="zh-CN" altLang="zh-CN" sz="2000" dirty="0">
                <a:latin typeface="+mn-ea"/>
              </a:rPr>
              <a:t>）</a:t>
            </a:r>
            <a:r>
              <a:rPr lang="zh-CN" altLang="zh-CN" sz="2000" dirty="0" smtClean="0">
                <a:latin typeface="+mn-ea"/>
              </a:rPr>
              <a:t>＝</a:t>
            </a:r>
            <a:r>
              <a:rPr lang="en-US" altLang="zh-CN" sz="2000" dirty="0" smtClean="0">
                <a:latin typeface="+mn-ea"/>
              </a:rPr>
              <a:t>4</a:t>
            </a:r>
          </a:p>
          <a:p>
            <a:pPr>
              <a:buNone/>
            </a:pPr>
            <a:r>
              <a:rPr lang="zh-CN" altLang="en-US" sz="2000" dirty="0" smtClean="0">
                <a:latin typeface="+mn-ea"/>
              </a:rPr>
              <a:t>巽</a:t>
            </a:r>
            <a:r>
              <a:rPr lang="zh-CN" altLang="zh-CN" sz="2000" dirty="0" smtClean="0">
                <a:latin typeface="+mn-ea"/>
              </a:rPr>
              <a:t>（</a:t>
            </a:r>
            <a:r>
              <a:rPr lang="en-US" altLang="zh-CN" sz="2000" dirty="0" smtClean="0">
                <a:latin typeface="+mn-ea"/>
              </a:rPr>
              <a:t>1</a:t>
            </a:r>
            <a:r>
              <a:rPr lang="zh-CN" altLang="zh-CN" sz="2000" dirty="0" smtClean="0">
                <a:latin typeface="+mn-ea"/>
              </a:rPr>
              <a:t>×</a:t>
            </a:r>
            <a:r>
              <a:rPr lang="en-US" altLang="zh-CN" sz="2000" dirty="0">
                <a:latin typeface="+mn-ea"/>
              </a:rPr>
              <a:t>2</a:t>
            </a:r>
            <a:r>
              <a:rPr lang="en-US" altLang="zh-CN" sz="2000" baseline="30000" dirty="0">
                <a:latin typeface="+mn-ea"/>
              </a:rPr>
              <a:t>0</a:t>
            </a:r>
            <a:r>
              <a:rPr lang="zh-CN" altLang="zh-CN" sz="2000" dirty="0">
                <a:latin typeface="+mn-ea"/>
              </a:rPr>
              <a:t>）＋</a:t>
            </a:r>
            <a:r>
              <a:rPr lang="zh-CN" altLang="zh-CN" sz="2000" dirty="0" smtClean="0">
                <a:latin typeface="+mn-ea"/>
              </a:rPr>
              <a:t>（</a:t>
            </a:r>
            <a:r>
              <a:rPr lang="en-US" altLang="zh-CN" sz="2000" dirty="0" smtClean="0">
                <a:latin typeface="+mn-ea"/>
              </a:rPr>
              <a:t>1</a:t>
            </a:r>
            <a:r>
              <a:rPr lang="zh-CN" altLang="zh-CN" sz="2000" dirty="0" smtClean="0">
                <a:latin typeface="+mn-ea"/>
              </a:rPr>
              <a:t>×</a:t>
            </a:r>
            <a:r>
              <a:rPr lang="en-US" altLang="zh-CN" sz="2000" dirty="0">
                <a:latin typeface="+mn-ea"/>
              </a:rPr>
              <a:t>2</a:t>
            </a:r>
            <a:r>
              <a:rPr lang="en-US" altLang="zh-CN" sz="2000" baseline="30000" dirty="0">
                <a:latin typeface="+mn-ea"/>
              </a:rPr>
              <a:t>1</a:t>
            </a:r>
            <a:r>
              <a:rPr lang="zh-CN" altLang="zh-CN" sz="2000" dirty="0">
                <a:latin typeface="+mn-ea"/>
              </a:rPr>
              <a:t>）＋（</a:t>
            </a:r>
            <a:r>
              <a:rPr lang="en-US" altLang="zh-CN" sz="2000" dirty="0">
                <a:latin typeface="+mn-ea"/>
              </a:rPr>
              <a:t>0</a:t>
            </a:r>
            <a:r>
              <a:rPr lang="zh-CN" altLang="zh-CN" sz="2000" dirty="0">
                <a:latin typeface="+mn-ea"/>
              </a:rPr>
              <a:t>×</a:t>
            </a:r>
            <a:r>
              <a:rPr lang="en-US" altLang="zh-CN" sz="2000" dirty="0">
                <a:latin typeface="+mn-ea"/>
              </a:rPr>
              <a:t>2</a:t>
            </a:r>
            <a:r>
              <a:rPr lang="en-US" altLang="zh-CN" sz="2000" baseline="30000" dirty="0">
                <a:latin typeface="+mn-ea"/>
              </a:rPr>
              <a:t>2</a:t>
            </a:r>
            <a:r>
              <a:rPr lang="zh-CN" altLang="zh-CN" sz="2000" dirty="0">
                <a:latin typeface="+mn-ea"/>
              </a:rPr>
              <a:t>）</a:t>
            </a:r>
            <a:r>
              <a:rPr lang="zh-CN" altLang="zh-CN" sz="2000" dirty="0" smtClean="0">
                <a:latin typeface="+mn-ea"/>
              </a:rPr>
              <a:t>＝</a:t>
            </a:r>
            <a:r>
              <a:rPr lang="en-US" altLang="zh-CN" sz="2000" dirty="0" smtClean="0">
                <a:latin typeface="+mn-ea"/>
              </a:rPr>
              <a:t>3</a:t>
            </a:r>
          </a:p>
          <a:p>
            <a:pPr>
              <a:buNone/>
            </a:pPr>
            <a:r>
              <a:rPr lang="zh-CN" altLang="en-US" sz="2000" dirty="0" smtClean="0">
                <a:latin typeface="+mn-ea"/>
              </a:rPr>
              <a:t>兑</a:t>
            </a:r>
            <a:r>
              <a:rPr lang="zh-CN" altLang="zh-CN" sz="2000" dirty="0">
                <a:latin typeface="+mn-ea"/>
              </a:rPr>
              <a:t>（</a:t>
            </a:r>
            <a:r>
              <a:rPr lang="en-US" altLang="zh-CN" sz="2000" dirty="0">
                <a:latin typeface="+mn-ea"/>
              </a:rPr>
              <a:t>0</a:t>
            </a:r>
            <a:r>
              <a:rPr lang="zh-CN" altLang="zh-CN" sz="2000" dirty="0">
                <a:latin typeface="+mn-ea"/>
              </a:rPr>
              <a:t>×</a:t>
            </a:r>
            <a:r>
              <a:rPr lang="en-US" altLang="zh-CN" sz="2000" dirty="0">
                <a:latin typeface="+mn-ea"/>
              </a:rPr>
              <a:t>2</a:t>
            </a:r>
            <a:r>
              <a:rPr lang="en-US" altLang="zh-CN" sz="2000" baseline="30000" dirty="0">
                <a:latin typeface="+mn-ea"/>
              </a:rPr>
              <a:t>0</a:t>
            </a:r>
            <a:r>
              <a:rPr lang="zh-CN" altLang="zh-CN" sz="2000" dirty="0">
                <a:latin typeface="+mn-ea"/>
              </a:rPr>
              <a:t>）＋</a:t>
            </a:r>
            <a:r>
              <a:rPr lang="zh-CN" altLang="zh-CN" sz="2000" dirty="0" smtClean="0">
                <a:latin typeface="+mn-ea"/>
              </a:rPr>
              <a:t>（</a:t>
            </a:r>
            <a:r>
              <a:rPr lang="en-US" altLang="zh-CN" sz="2000" dirty="0" smtClean="0">
                <a:latin typeface="+mn-ea"/>
              </a:rPr>
              <a:t>1</a:t>
            </a:r>
            <a:r>
              <a:rPr lang="zh-CN" altLang="zh-CN" sz="2000" dirty="0" smtClean="0">
                <a:latin typeface="+mn-ea"/>
              </a:rPr>
              <a:t>×</a:t>
            </a:r>
            <a:r>
              <a:rPr lang="en-US" altLang="zh-CN" sz="2000" dirty="0">
                <a:latin typeface="+mn-ea"/>
              </a:rPr>
              <a:t>2</a:t>
            </a:r>
            <a:r>
              <a:rPr lang="en-US" altLang="zh-CN" sz="2000" baseline="30000" dirty="0">
                <a:latin typeface="+mn-ea"/>
              </a:rPr>
              <a:t>1</a:t>
            </a:r>
            <a:r>
              <a:rPr lang="zh-CN" altLang="zh-CN" sz="2000" dirty="0">
                <a:latin typeface="+mn-ea"/>
              </a:rPr>
              <a:t>）＋</a:t>
            </a:r>
            <a:r>
              <a:rPr lang="zh-CN" altLang="zh-CN" sz="2000" dirty="0" smtClean="0">
                <a:latin typeface="+mn-ea"/>
              </a:rPr>
              <a:t>（</a:t>
            </a:r>
            <a:r>
              <a:rPr lang="en-US" altLang="zh-CN" sz="2000" dirty="0" smtClean="0">
                <a:latin typeface="+mn-ea"/>
              </a:rPr>
              <a:t>1</a:t>
            </a:r>
            <a:r>
              <a:rPr lang="zh-CN" altLang="zh-CN" sz="2000" dirty="0" smtClean="0">
                <a:latin typeface="+mn-ea"/>
              </a:rPr>
              <a:t>×</a:t>
            </a:r>
            <a:r>
              <a:rPr lang="en-US" altLang="zh-CN" sz="2000" dirty="0">
                <a:latin typeface="+mn-ea"/>
              </a:rPr>
              <a:t>2</a:t>
            </a:r>
            <a:r>
              <a:rPr lang="en-US" altLang="zh-CN" sz="2000" baseline="30000" dirty="0">
                <a:latin typeface="+mn-ea"/>
              </a:rPr>
              <a:t>2</a:t>
            </a:r>
            <a:r>
              <a:rPr lang="zh-CN" altLang="zh-CN" sz="2000" dirty="0">
                <a:latin typeface="+mn-ea"/>
              </a:rPr>
              <a:t>）</a:t>
            </a:r>
            <a:r>
              <a:rPr lang="zh-CN" altLang="zh-CN" sz="2000" dirty="0" smtClean="0">
                <a:latin typeface="+mn-ea"/>
              </a:rPr>
              <a:t>＝</a:t>
            </a:r>
            <a:r>
              <a:rPr lang="en-US" altLang="zh-CN" sz="2000" dirty="0" smtClean="0">
                <a:latin typeface="+mn-ea"/>
              </a:rPr>
              <a:t>6</a:t>
            </a:r>
            <a:endParaRPr lang="en-US" altLang="zh-CN" sz="2000" dirty="0">
              <a:latin typeface="+mn-ea"/>
            </a:endParaRPr>
          </a:p>
          <a:p>
            <a:pPr>
              <a:buFont typeface="Wingdings" charset="0"/>
              <a:buNone/>
            </a:pPr>
            <a:endParaRPr kumimoji="0" lang="en-US" altLang="zh-CN" sz="2400" dirty="0">
              <a:latin typeface="+mn-ea"/>
              <a:ea typeface="+mn-ea"/>
            </a:endParaRPr>
          </a:p>
        </p:txBody>
      </p:sp>
      <p:pic>
        <p:nvPicPr>
          <p:cNvPr id="3" name="图片 2" descr="7d1fcfe8c1c8b5f1b8175f37edc66033.gi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35531" y="1738324"/>
            <a:ext cx="6474298" cy="5119676"/>
          </a:xfrm>
          <a:prstGeom prst="rect">
            <a:avLst/>
          </a:prstGeom>
        </p:spPr>
      </p:pic>
    </p:spTree>
    <p:extLst>
      <p:ext uri="{BB962C8B-B14F-4D97-AF65-F5344CB8AC3E}">
        <p14:creationId xmlns:p14="http://schemas.microsoft.com/office/powerpoint/2010/main" val="17680613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dirty="0" smtClean="0"/>
              <a:t>相关性／</a:t>
            </a:r>
            <a:r>
              <a:rPr kumimoji="1" lang="en-US" altLang="zh-CN" dirty="0" smtClean="0"/>
              <a:t>correlation</a:t>
            </a:r>
            <a:endParaRPr kumimoji="1" lang="zh-CN" altLang="en-US" dirty="0"/>
          </a:p>
        </p:txBody>
      </p:sp>
      <p:sp>
        <p:nvSpPr>
          <p:cNvPr id="3" name="内容占位符 2"/>
          <p:cNvSpPr>
            <a:spLocks noGrp="1"/>
          </p:cNvSpPr>
          <p:nvPr>
            <p:ph idx="1"/>
          </p:nvPr>
        </p:nvSpPr>
        <p:spPr>
          <a:xfrm>
            <a:off x="207358" y="2280601"/>
            <a:ext cx="11793484" cy="4237253"/>
          </a:xfrm>
        </p:spPr>
        <p:txBody>
          <a:bodyPr/>
          <a:lstStyle/>
          <a:p>
            <a:r>
              <a:rPr lang="zh-CN" altLang="zh-CN" sz="2400" dirty="0">
                <a:latin typeface="Times New Roman"/>
                <a:cs typeface="Times New Roman"/>
              </a:rPr>
              <a:t>欧拉后来对其</a:t>
            </a:r>
            <a:r>
              <a:rPr lang="en-US" altLang="zh-CN" sz="2400" dirty="0">
                <a:latin typeface="Times New Roman"/>
                <a:cs typeface="Times New Roman"/>
              </a:rPr>
              <a:t>“</a:t>
            </a:r>
            <a:r>
              <a:rPr lang="zh-CN" altLang="zh-CN" sz="2400" dirty="0">
                <a:latin typeface="Times New Roman"/>
                <a:cs typeface="Times New Roman"/>
              </a:rPr>
              <a:t>微积分</a:t>
            </a:r>
            <a:r>
              <a:rPr lang="en-US" altLang="zh-CN" sz="2400" dirty="0">
                <a:latin typeface="Times New Roman"/>
                <a:cs typeface="Times New Roman"/>
              </a:rPr>
              <a:t>”</a:t>
            </a:r>
            <a:r>
              <a:rPr lang="zh-CN" altLang="zh-CN" sz="2400" dirty="0">
                <a:latin typeface="Times New Roman"/>
                <a:cs typeface="Times New Roman"/>
              </a:rPr>
              <a:t>定义的补</a:t>
            </a:r>
            <a:r>
              <a:rPr lang="zh-CN" altLang="zh-CN" sz="2400" dirty="0" smtClean="0">
                <a:latin typeface="Times New Roman"/>
                <a:cs typeface="Times New Roman"/>
              </a:rPr>
              <a:t>充：微积分</a:t>
            </a:r>
            <a:r>
              <a:rPr lang="zh-CN" altLang="en-US" sz="2400" dirty="0" smtClean="0">
                <a:latin typeface="Times New Roman"/>
                <a:cs typeface="Times New Roman"/>
              </a:rPr>
              <a:t>（</a:t>
            </a:r>
            <a:r>
              <a:rPr lang="en-US" altLang="zh-CN" sz="2400" dirty="0" smtClean="0">
                <a:latin typeface="Times New Roman"/>
                <a:cs typeface="Times New Roman"/>
              </a:rPr>
              <a:t>differentiation &amp; integration</a:t>
            </a:r>
            <a:r>
              <a:rPr lang="zh-CN" altLang="en-US" sz="2400" dirty="0" smtClean="0">
                <a:latin typeface="Times New Roman"/>
                <a:cs typeface="Times New Roman"/>
              </a:rPr>
              <a:t>）</a:t>
            </a:r>
            <a:r>
              <a:rPr lang="zh-CN" altLang="zh-CN" sz="2400" dirty="0" smtClean="0">
                <a:latin typeface="Times New Roman"/>
                <a:cs typeface="Times New Roman"/>
              </a:rPr>
              <a:t>不仅</a:t>
            </a:r>
            <a:r>
              <a:rPr lang="zh-CN" altLang="zh-CN" sz="2400" dirty="0">
                <a:latin typeface="Times New Roman"/>
                <a:cs typeface="Times New Roman"/>
              </a:rPr>
              <a:t>是</a:t>
            </a:r>
            <a:r>
              <a:rPr lang="en-US" altLang="zh-CN" sz="2400" dirty="0">
                <a:latin typeface="Times New Roman"/>
                <a:cs typeface="Times New Roman"/>
              </a:rPr>
              <a:t>“</a:t>
            </a:r>
            <a:r>
              <a:rPr lang="zh-CN" altLang="zh-CN" sz="2400" dirty="0">
                <a:latin typeface="Times New Roman"/>
                <a:cs typeface="Times New Roman"/>
              </a:rPr>
              <a:t>变量的函数</a:t>
            </a:r>
            <a:r>
              <a:rPr lang="en-US" altLang="zh-CN" sz="2400" dirty="0" smtClean="0">
                <a:latin typeface="Times New Roman"/>
                <a:cs typeface="Times New Roman"/>
              </a:rPr>
              <a:t>”</a:t>
            </a:r>
            <a:r>
              <a:rPr lang="zh-CN" altLang="en-US" sz="2400" dirty="0" smtClean="0">
                <a:latin typeface="Times New Roman"/>
                <a:cs typeface="Times New Roman"/>
              </a:rPr>
              <a:t>（</a:t>
            </a:r>
            <a:r>
              <a:rPr lang="en-US" altLang="zh-CN" sz="2400" b="1" dirty="0" smtClean="0">
                <a:latin typeface="Times New Roman"/>
                <a:cs typeface="Times New Roman"/>
              </a:rPr>
              <a:t>va</a:t>
            </a:r>
            <a:r>
              <a:rPr lang="en-US" altLang="zh-CN" sz="2400" dirty="0" smtClean="0">
                <a:latin typeface="Times New Roman"/>
                <a:cs typeface="Times New Roman"/>
              </a:rPr>
              <a:t>riable function</a:t>
            </a:r>
            <a:r>
              <a:rPr lang="zh-CN" altLang="en-US" sz="2400" dirty="0" smtClean="0">
                <a:latin typeface="Times New Roman"/>
                <a:cs typeface="Times New Roman"/>
              </a:rPr>
              <a:t>）</a:t>
            </a:r>
            <a:r>
              <a:rPr lang="zh-CN" altLang="zh-CN" sz="2400" dirty="0" smtClean="0">
                <a:latin typeface="Times New Roman"/>
                <a:cs typeface="Times New Roman"/>
              </a:rPr>
              <a:t>，</a:t>
            </a:r>
            <a:r>
              <a:rPr lang="zh-CN" altLang="zh-CN" sz="2400" dirty="0">
                <a:latin typeface="Times New Roman"/>
                <a:cs typeface="Times New Roman"/>
              </a:rPr>
              <a:t>而且“</a:t>
            </a:r>
            <a:r>
              <a:rPr lang="zh-CN" altLang="zh-CN" sz="2400" dirty="0">
                <a:solidFill>
                  <a:srgbClr val="FF0000"/>
                </a:solidFill>
                <a:latin typeface="Times New Roman"/>
                <a:cs typeface="Times New Roman"/>
              </a:rPr>
              <a:t>一个量可能</a:t>
            </a:r>
            <a:r>
              <a:rPr lang="en-US" altLang="zh-CN" sz="2400" dirty="0">
                <a:solidFill>
                  <a:srgbClr val="FF0000"/>
                </a:solidFill>
                <a:latin typeface="Times New Roman"/>
                <a:cs typeface="Times New Roman"/>
              </a:rPr>
              <a:t>……</a:t>
            </a:r>
            <a:r>
              <a:rPr lang="zh-CN" altLang="zh-CN" sz="2400" dirty="0">
                <a:solidFill>
                  <a:srgbClr val="FF0000"/>
                </a:solidFill>
                <a:latin typeface="Times New Roman"/>
                <a:cs typeface="Times New Roman"/>
              </a:rPr>
              <a:t>依赖于其他的量，</a:t>
            </a:r>
            <a:r>
              <a:rPr lang="en-US" altLang="zh-CN" sz="2400" dirty="0">
                <a:solidFill>
                  <a:srgbClr val="FF0000"/>
                </a:solidFill>
                <a:latin typeface="Times New Roman"/>
                <a:cs typeface="Times New Roman"/>
              </a:rPr>
              <a:t>……</a:t>
            </a:r>
            <a:r>
              <a:rPr lang="zh-CN" altLang="zh-CN" sz="2400" dirty="0">
                <a:solidFill>
                  <a:srgbClr val="FF0000"/>
                </a:solidFill>
                <a:latin typeface="Times New Roman"/>
                <a:cs typeface="Times New Roman"/>
              </a:rPr>
              <a:t>被其他的量所确定</a:t>
            </a:r>
            <a:r>
              <a:rPr lang="zh-CN" altLang="zh-CN" sz="2400" dirty="0">
                <a:latin typeface="Times New Roman"/>
                <a:cs typeface="Times New Roman"/>
              </a:rPr>
              <a:t>”</a:t>
            </a:r>
            <a:r>
              <a:rPr lang="zh-CN" altLang="zh-CN" sz="2400" dirty="0" smtClean="0">
                <a:latin typeface="Times New Roman"/>
                <a:cs typeface="Times New Roman"/>
              </a:rPr>
              <a:t>。</a:t>
            </a:r>
            <a:r>
              <a:rPr lang="zh-CN" altLang="en-US" sz="2400" dirty="0" smtClean="0">
                <a:latin typeface="Times New Roman"/>
                <a:cs typeface="Times New Roman"/>
              </a:rPr>
              <a:t>［巴丢“从一个时间推导出另一个时间”；阿甘本“通过一个概念确立另一个概念”］</a:t>
            </a:r>
            <a:r>
              <a:rPr lang="en-US" altLang="zh-CN" sz="2400" dirty="0" smtClean="0">
                <a:latin typeface="Times New Roman"/>
                <a:cs typeface="Times New Roman"/>
              </a:rPr>
              <a:t>【</a:t>
            </a:r>
            <a:r>
              <a:rPr lang="zh-CN" altLang="en-US" sz="2400" dirty="0" smtClean="0">
                <a:latin typeface="Times New Roman"/>
                <a:cs typeface="Times New Roman"/>
              </a:rPr>
              <a:t>布伯或许就是从</a:t>
            </a:r>
            <a:r>
              <a:rPr lang="en-US" altLang="zh-CN" sz="2400" dirty="0" smtClean="0">
                <a:latin typeface="Times New Roman"/>
                <a:cs typeface="Times New Roman"/>
              </a:rPr>
              <a:t>function</a:t>
            </a:r>
            <a:r>
              <a:rPr lang="zh-CN" altLang="en-US" sz="2400" dirty="0" smtClean="0">
                <a:latin typeface="Times New Roman"/>
                <a:cs typeface="Times New Roman"/>
              </a:rPr>
              <a:t>的“变量”得到“关系”之理解</a:t>
            </a:r>
            <a:r>
              <a:rPr lang="en-US" altLang="zh-CN" sz="2400" dirty="0" smtClean="0">
                <a:latin typeface="Times New Roman"/>
                <a:cs typeface="Times New Roman"/>
              </a:rPr>
              <a:t>】</a:t>
            </a:r>
          </a:p>
          <a:p>
            <a:r>
              <a:rPr lang="zh-CN" altLang="zh-CN" sz="2400" dirty="0" smtClean="0">
                <a:latin typeface="Times New Roman"/>
                <a:cs typeface="Times New Roman"/>
              </a:rPr>
              <a:t>与之相应</a:t>
            </a:r>
            <a:r>
              <a:rPr lang="zh-CN" altLang="zh-CN" sz="2400" dirty="0">
                <a:latin typeface="Times New Roman"/>
                <a:cs typeface="Times New Roman"/>
              </a:rPr>
              <a:t>，“宇宙的结构最为完美，是造物主最智慧的作品；</a:t>
            </a:r>
            <a:r>
              <a:rPr lang="zh-CN" altLang="zh-CN" sz="2400" dirty="0">
                <a:solidFill>
                  <a:srgbClr val="FF0000"/>
                </a:solidFill>
                <a:latin typeface="Times New Roman"/>
                <a:cs typeface="Times New Roman"/>
              </a:rPr>
              <a:t>因此宇宙之中无限大／无限小的规则</a:t>
            </a:r>
            <a:r>
              <a:rPr lang="zh-CN" altLang="zh-CN" sz="2400" dirty="0">
                <a:latin typeface="Times New Roman"/>
                <a:cs typeface="Times New Roman"/>
              </a:rPr>
              <a:t>，正是一切创生的前提”。（</a:t>
            </a:r>
            <a:r>
              <a:rPr lang="en-US" altLang="zh-CN" sz="2400" dirty="0">
                <a:latin typeface="Times New Roman"/>
                <a:cs typeface="Times New Roman"/>
              </a:rPr>
              <a:t>For, since the fabric of the Universe is most perfect and the work of a most wise Creator, nothing at all takes place in the Universe in which some rule of maximum or minimum does not appear.</a:t>
            </a:r>
            <a:r>
              <a:rPr lang="zh-CN" altLang="zh-CN" sz="2400" dirty="0">
                <a:latin typeface="Times New Roman"/>
                <a:cs typeface="Times New Roman"/>
              </a:rPr>
              <a:t>）</a:t>
            </a:r>
            <a:r>
              <a:rPr lang="en-US" altLang="zh-CN" sz="2400" dirty="0">
                <a:latin typeface="Times New Roman"/>
                <a:cs typeface="Times New Roman"/>
              </a:rPr>
              <a:t> </a:t>
            </a:r>
            <a:endParaRPr lang="en-US" altLang="zh-CN" sz="2400" dirty="0" smtClean="0">
              <a:latin typeface="Times New Roman"/>
              <a:cs typeface="Times New Roman"/>
            </a:endParaRPr>
          </a:p>
          <a:p>
            <a:r>
              <a:rPr lang="zh-CN" altLang="zh-CN" sz="2400" dirty="0" smtClean="0">
                <a:latin typeface="Times New Roman"/>
                <a:cs typeface="Times New Roman"/>
              </a:rPr>
              <a:t>如</a:t>
            </a:r>
            <a:r>
              <a:rPr lang="zh-CN" altLang="zh-CN" sz="2400" dirty="0">
                <a:latin typeface="Times New Roman"/>
                <a:cs typeface="Times New Roman"/>
              </a:rPr>
              <a:t>此思考</a:t>
            </a:r>
            <a:r>
              <a:rPr lang="en-US" altLang="zh-CN" sz="2400" dirty="0">
                <a:latin typeface="Times New Roman"/>
                <a:cs typeface="Times New Roman"/>
              </a:rPr>
              <a:t>“</a:t>
            </a:r>
            <a:r>
              <a:rPr lang="zh-CN" altLang="zh-CN" sz="2400" dirty="0">
                <a:latin typeface="Times New Roman"/>
                <a:cs typeface="Times New Roman"/>
              </a:rPr>
              <a:t>无限大”与“无限小</a:t>
            </a:r>
            <a:r>
              <a:rPr lang="en-US" altLang="zh-CN" sz="2400" dirty="0">
                <a:latin typeface="Times New Roman"/>
                <a:cs typeface="Times New Roman"/>
              </a:rPr>
              <a:t>”</a:t>
            </a:r>
            <a:r>
              <a:rPr lang="zh-CN" altLang="zh-CN" sz="2400" dirty="0">
                <a:latin typeface="Times New Roman"/>
                <a:cs typeface="Times New Roman"/>
              </a:rPr>
              <a:t>的关联、“一个量”对“其他量”的“依赖”，中西之间、传教士与哲学家之间的相互诠解</a:t>
            </a:r>
            <a:r>
              <a:rPr lang="zh-CN" altLang="zh-CN" sz="2400" dirty="0" smtClean="0">
                <a:latin typeface="Times New Roman"/>
                <a:cs typeface="Times New Roman"/>
              </a:rPr>
              <a:t>便归</a:t>
            </a:r>
            <a:r>
              <a:rPr lang="zh-CN" altLang="zh-CN" sz="2400" dirty="0">
                <a:latin typeface="Times New Roman"/>
                <a:cs typeface="Times New Roman"/>
              </a:rPr>
              <a:t>之于“有（</a:t>
            </a:r>
            <a:r>
              <a:rPr lang="en-US" altLang="zh-CN" sz="2400" dirty="0">
                <a:latin typeface="Times New Roman"/>
                <a:cs typeface="Times New Roman"/>
              </a:rPr>
              <a:t>1</a:t>
            </a:r>
            <a:r>
              <a:rPr lang="zh-CN" altLang="zh-CN" sz="2400" dirty="0">
                <a:latin typeface="Times New Roman"/>
                <a:cs typeface="Times New Roman"/>
              </a:rPr>
              <a:t>）－无（</a:t>
            </a:r>
            <a:r>
              <a:rPr lang="en-US" altLang="zh-CN" sz="2400" dirty="0">
                <a:latin typeface="Times New Roman"/>
                <a:cs typeface="Times New Roman"/>
              </a:rPr>
              <a:t>-1</a:t>
            </a:r>
            <a:r>
              <a:rPr lang="zh-CN" altLang="zh-CN" sz="2400" dirty="0">
                <a:latin typeface="Times New Roman"/>
                <a:cs typeface="Times New Roman"/>
              </a:rPr>
              <a:t>）－道（</a:t>
            </a:r>
            <a:r>
              <a:rPr lang="en-US" altLang="zh-CN" sz="2400" dirty="0">
                <a:latin typeface="Times New Roman"/>
                <a:cs typeface="Times New Roman"/>
              </a:rPr>
              <a:t>0</a:t>
            </a:r>
            <a:r>
              <a:rPr lang="zh-CN" altLang="zh-CN" sz="2400" dirty="0">
                <a:latin typeface="Times New Roman"/>
                <a:cs typeface="Times New Roman"/>
              </a:rPr>
              <a:t>）”；其间的</a:t>
            </a:r>
            <a:r>
              <a:rPr lang="zh-CN" altLang="zh-CN" sz="2400" dirty="0">
                <a:solidFill>
                  <a:srgbClr val="FF0000"/>
                </a:solidFill>
                <a:latin typeface="Times New Roman"/>
                <a:cs typeface="Times New Roman"/>
              </a:rPr>
              <a:t>“相关性”</a:t>
            </a:r>
            <a:r>
              <a:rPr lang="zh-CN" altLang="zh-CN" sz="2400" dirty="0">
                <a:latin typeface="Times New Roman"/>
                <a:cs typeface="Times New Roman"/>
              </a:rPr>
              <a:t>成全了“神圣”的表达</a:t>
            </a:r>
            <a:r>
              <a:rPr lang="zh-CN" altLang="zh-CN" sz="2400" dirty="0" smtClean="0">
                <a:latin typeface="Times New Roman"/>
                <a:cs typeface="Times New Roman"/>
              </a:rPr>
              <a:t>。</a:t>
            </a:r>
            <a:endParaRPr kumimoji="1" lang="zh-CN" altLang="en-US" sz="2400" dirty="0"/>
          </a:p>
        </p:txBody>
      </p:sp>
    </p:spTree>
    <p:extLst>
      <p:ext uri="{BB962C8B-B14F-4D97-AF65-F5344CB8AC3E}">
        <p14:creationId xmlns:p14="http://schemas.microsoft.com/office/powerpoint/2010/main" val="40241619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标题 1"/>
          <p:cNvSpPr>
            <a:spLocks noGrp="1" noChangeArrowheads="1"/>
          </p:cNvSpPr>
          <p:nvPr>
            <p:ph type="title"/>
          </p:nvPr>
        </p:nvSpPr>
        <p:spPr>
          <a:xfrm>
            <a:off x="986972" y="947738"/>
            <a:ext cx="8930142" cy="1198562"/>
          </a:xfrm>
        </p:spPr>
        <p:txBody>
          <a:bodyPr/>
          <a:lstStyle/>
          <a:p>
            <a:pPr eaLnBrk="1" hangingPunct="1"/>
            <a:r>
              <a:rPr lang="zh-CN" altLang="en-US" sz="3200" dirty="0"/>
              <a:t>葛瑞汉（</a:t>
            </a:r>
            <a:r>
              <a:rPr lang="en-US" altLang="zh-CN" sz="3200" dirty="0">
                <a:latin typeface="Times New Roman" panose="02020603050405020304" pitchFamily="18" charset="0"/>
                <a:cs typeface="Times New Roman" panose="02020603050405020304" pitchFamily="18" charset="0"/>
              </a:rPr>
              <a:t>Angus Charles Graham</a:t>
            </a:r>
            <a:r>
              <a:rPr lang="zh-CN" altLang="en-US" sz="3200" dirty="0"/>
              <a:t>）评蓝公武译康德</a:t>
            </a:r>
            <a:endParaRPr kumimoji="0" lang="zh-CN" altLang="en-US" sz="3200" dirty="0">
              <a:latin typeface="Times New Roman" charset="0"/>
              <a:cs typeface="Times New Roman" charset="0"/>
            </a:endParaRPr>
          </a:p>
        </p:txBody>
      </p:sp>
      <p:pic>
        <p:nvPicPr>
          <p:cNvPr id="33794" name="图片 6" descr="人民大学校徽人大红1.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0347325" y="0"/>
            <a:ext cx="1135063" cy="11366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内容占位符 1"/>
          <p:cNvSpPr>
            <a:spLocks noGrp="1"/>
          </p:cNvSpPr>
          <p:nvPr>
            <p:ph idx="1"/>
          </p:nvPr>
        </p:nvSpPr>
        <p:spPr>
          <a:xfrm>
            <a:off x="203200" y="2333685"/>
            <a:ext cx="11727543" cy="3747801"/>
          </a:xfrm>
        </p:spPr>
        <p:txBody>
          <a:bodyPr/>
          <a:lstStyle/>
          <a:p>
            <a:r>
              <a:rPr lang="zh-CN" altLang="zh-CN" sz="2000" dirty="0">
                <a:latin typeface="Times New Roman" panose="02020603050405020304" pitchFamily="18" charset="0"/>
                <a:cs typeface="Times New Roman" panose="02020603050405020304" pitchFamily="18" charset="0"/>
              </a:rPr>
              <a:t>葛瑞汉著、宋继杰译《西方哲学中的</a:t>
            </a:r>
            <a:r>
              <a:rPr lang="en-US" altLang="zh-CN" sz="2000" dirty="0">
                <a:latin typeface="Times New Roman" panose="02020603050405020304" pitchFamily="18" charset="0"/>
                <a:cs typeface="Times New Roman" panose="02020603050405020304" pitchFamily="18" charset="0"/>
              </a:rPr>
              <a:t>Being</a:t>
            </a:r>
            <a:r>
              <a:rPr lang="zh-CN" altLang="zh-CN" sz="2000" dirty="0">
                <a:latin typeface="Times New Roman" panose="02020603050405020304" pitchFamily="18" charset="0"/>
                <a:cs typeface="Times New Roman" panose="02020603050405020304" pitchFamily="18" charset="0"/>
              </a:rPr>
              <a:t>与中国哲学中的“是非”“有无”之比较》</a:t>
            </a:r>
            <a:r>
              <a:rPr lang="zh-CN" altLang="en-US" sz="2000" dirty="0">
                <a:latin typeface="Times New Roman" panose="02020603050405020304" pitchFamily="18" charset="0"/>
                <a:cs typeface="Times New Roman" panose="02020603050405020304" pitchFamily="18" charset="0"/>
              </a:rPr>
              <a:t>（</a:t>
            </a:r>
            <a:r>
              <a:rPr lang="zh-CN" altLang="zh-CN" sz="2000" dirty="0">
                <a:latin typeface="Times New Roman" panose="02020603050405020304" pitchFamily="18" charset="0"/>
                <a:cs typeface="Times New Roman" panose="02020603050405020304" pitchFamily="18" charset="0"/>
              </a:rPr>
              <a:t>宋继杰主编《</a:t>
            </a:r>
            <a:r>
              <a:rPr lang="en-US" altLang="zh-CN" sz="2000" dirty="0">
                <a:latin typeface="Times New Roman" panose="02020603050405020304" pitchFamily="18" charset="0"/>
                <a:cs typeface="Times New Roman" panose="02020603050405020304" pitchFamily="18" charset="0"/>
              </a:rPr>
              <a:t>Being</a:t>
            </a:r>
            <a:r>
              <a:rPr lang="zh-CN" altLang="zh-CN" sz="2000" dirty="0">
                <a:latin typeface="Times New Roman" panose="02020603050405020304" pitchFamily="18" charset="0"/>
                <a:cs typeface="Times New Roman" panose="02020603050405020304" pitchFamily="18" charset="0"/>
              </a:rPr>
              <a:t>与西方哲学传统》，广州：广东人民出版社</a:t>
            </a:r>
            <a:r>
              <a:rPr lang="en-US" altLang="zh-CN" sz="2000" dirty="0">
                <a:latin typeface="Times New Roman" panose="02020603050405020304" pitchFamily="18" charset="0"/>
                <a:cs typeface="Times New Roman" panose="02020603050405020304" pitchFamily="18" charset="0"/>
              </a:rPr>
              <a:t>2011</a:t>
            </a:r>
            <a:r>
              <a:rPr lang="zh-CN" altLang="en-US" sz="2000" dirty="0">
                <a:latin typeface="Times New Roman" panose="02020603050405020304" pitchFamily="18" charset="0"/>
                <a:cs typeface="Times New Roman" panose="02020603050405020304" pitchFamily="18" charset="0"/>
              </a:rPr>
              <a:t>）</a:t>
            </a:r>
            <a:endParaRPr lang="en-US" altLang="zh-CN" sz="2000" dirty="0">
              <a:latin typeface="Times New Roman" panose="02020603050405020304" pitchFamily="18" charset="0"/>
              <a:cs typeface="Times New Roman" panose="02020603050405020304" pitchFamily="18" charset="0"/>
            </a:endParaRPr>
          </a:p>
          <a:p>
            <a:r>
              <a:rPr lang="zh-CN" altLang="zh-CN" sz="2000" dirty="0">
                <a:latin typeface="Times New Roman" panose="02020603050405020304" pitchFamily="18" charset="0"/>
                <a:cs typeface="Times New Roman" panose="02020603050405020304" pitchFamily="18" charset="0"/>
              </a:rPr>
              <a:t>“存在”（</a:t>
            </a:r>
            <a:r>
              <a:rPr lang="en-US" altLang="zh-CN" sz="2000" i="1" dirty="0" err="1">
                <a:latin typeface="Times New Roman" panose="02020603050405020304" pitchFamily="18" charset="0"/>
                <a:cs typeface="Times New Roman" panose="02020603050405020304" pitchFamily="18" charset="0"/>
              </a:rPr>
              <a:t>Sein</a:t>
            </a:r>
            <a:r>
              <a:rPr lang="zh-CN" altLang="zh-CN" sz="2000" dirty="0">
                <a:latin typeface="Times New Roman" panose="02020603050405020304" pitchFamily="18" charset="0"/>
                <a:cs typeface="Times New Roman" panose="02020603050405020304" pitchFamily="18" charset="0"/>
              </a:rPr>
              <a:t>）既然非一实在的宾辞【</a:t>
            </a:r>
            <a:r>
              <a:rPr lang="en-US" altLang="zh-CN" sz="2000" dirty="0">
                <a:latin typeface="Times New Roman" panose="02020603050405020304" pitchFamily="18" charset="0"/>
                <a:cs typeface="Times New Roman" panose="02020603050405020304" pitchFamily="18" charset="0"/>
              </a:rPr>
              <a:t>Being is obviously not a real predicate</a:t>
            </a:r>
            <a:r>
              <a:rPr lang="zh-CN" altLang="zh-CN" sz="2000" dirty="0">
                <a:latin typeface="Times New Roman" panose="02020603050405020304" pitchFamily="18" charset="0"/>
                <a:cs typeface="Times New Roman" panose="02020603050405020304" pitchFamily="18" charset="0"/>
              </a:rPr>
              <a:t>（谓词）】；即此非能加于事物概念上之某某事物之概念【</a:t>
            </a:r>
            <a:r>
              <a:rPr lang="en-US" altLang="zh-CN" sz="2000" dirty="0">
                <a:latin typeface="Times New Roman" panose="02020603050405020304" pitchFamily="18" charset="0"/>
                <a:cs typeface="Times New Roman" panose="02020603050405020304" pitchFamily="18" charset="0"/>
              </a:rPr>
              <a:t>that is, it is not a concept of something which could be added to the concept of a thing</a:t>
            </a:r>
            <a:r>
              <a:rPr lang="zh-CN" altLang="zh-CN" sz="2000" dirty="0">
                <a:latin typeface="Times New Roman" panose="02020603050405020304" pitchFamily="18" charset="0"/>
                <a:cs typeface="Times New Roman" panose="02020603050405020304" pitchFamily="18" charset="0"/>
              </a:rPr>
              <a:t>】。此仅设定一事物或某种规定，一若其自身存在者【</a:t>
            </a:r>
            <a:r>
              <a:rPr lang="en-US" altLang="zh-CN" sz="2000" dirty="0">
                <a:latin typeface="Times New Roman" panose="02020603050405020304" pitchFamily="18" charset="0"/>
                <a:cs typeface="Times New Roman" panose="02020603050405020304" pitchFamily="18" charset="0"/>
              </a:rPr>
              <a:t>It is merely the </a:t>
            </a:r>
            <a:r>
              <a:rPr lang="en-US" altLang="zh-CN" sz="2000" b="1" dirty="0">
                <a:latin typeface="Times New Roman" panose="02020603050405020304" pitchFamily="18" charset="0"/>
                <a:cs typeface="Times New Roman" panose="02020603050405020304" pitchFamily="18" charset="0"/>
              </a:rPr>
              <a:t>po</a:t>
            </a:r>
            <a:r>
              <a:rPr lang="en-US" altLang="zh-CN" sz="2000" dirty="0">
                <a:latin typeface="Times New Roman" panose="02020603050405020304" pitchFamily="18" charset="0"/>
                <a:cs typeface="Times New Roman" panose="02020603050405020304" pitchFamily="18" charset="0"/>
              </a:rPr>
              <a:t>siting of a thing, or of certain determinations, as existing in themselves</a:t>
            </a:r>
            <a:r>
              <a:rPr lang="zh-CN" altLang="zh-CN" sz="2000" dirty="0">
                <a:latin typeface="Times New Roman" panose="02020603050405020304" pitchFamily="18" charset="0"/>
                <a:cs typeface="Times New Roman" panose="02020603050405020304" pitchFamily="18" charset="0"/>
              </a:rPr>
              <a:t>】。在逻辑上，此仅一判断之系辞而已【</a:t>
            </a:r>
            <a:r>
              <a:rPr lang="en-US" altLang="zh-CN" sz="2000" dirty="0">
                <a:latin typeface="Times New Roman" panose="02020603050405020304" pitchFamily="18" charset="0"/>
                <a:cs typeface="Times New Roman" panose="02020603050405020304" pitchFamily="18" charset="0"/>
              </a:rPr>
              <a:t>Logically, it is merely the </a:t>
            </a:r>
            <a:r>
              <a:rPr lang="en-US" altLang="zh-CN" sz="2000" b="1" dirty="0">
                <a:latin typeface="Times New Roman" panose="02020603050405020304" pitchFamily="18" charset="0"/>
                <a:cs typeface="Times New Roman" panose="02020603050405020304" pitchFamily="18" charset="0"/>
              </a:rPr>
              <a:t>co</a:t>
            </a:r>
            <a:r>
              <a:rPr lang="en-US" altLang="zh-CN" sz="2000" dirty="0">
                <a:latin typeface="Times New Roman" panose="02020603050405020304" pitchFamily="18" charset="0"/>
                <a:cs typeface="Times New Roman" panose="02020603050405020304" pitchFamily="18" charset="0"/>
              </a:rPr>
              <a:t>pula</a:t>
            </a:r>
            <a:r>
              <a:rPr lang="zh-CN" altLang="zh-CN" sz="2000" dirty="0">
                <a:latin typeface="Times New Roman" panose="02020603050405020304" pitchFamily="18" charset="0"/>
                <a:cs typeface="Times New Roman" panose="02020603050405020304" pitchFamily="18" charset="0"/>
              </a:rPr>
              <a:t>（系动词）</a:t>
            </a:r>
            <a:r>
              <a:rPr lang="en-US" altLang="zh-CN" sz="2000" dirty="0">
                <a:latin typeface="Times New Roman" panose="02020603050405020304" pitchFamily="18" charset="0"/>
                <a:cs typeface="Times New Roman" panose="02020603050405020304" pitchFamily="18" charset="0"/>
              </a:rPr>
              <a:t>of a judgment</a:t>
            </a:r>
            <a:r>
              <a:rPr lang="zh-CN" altLang="zh-CN" sz="2000" dirty="0">
                <a:latin typeface="Times New Roman" panose="02020603050405020304" pitchFamily="18" charset="0"/>
                <a:cs typeface="Times New Roman" panose="02020603050405020304" pitchFamily="18" charset="0"/>
              </a:rPr>
              <a:t>】。</a:t>
            </a:r>
            <a:endParaRPr lang="en-US" altLang="zh-CN" sz="2000" dirty="0">
              <a:latin typeface="Times New Roman" panose="02020603050405020304" pitchFamily="18" charset="0"/>
              <a:cs typeface="Times New Roman" panose="02020603050405020304" pitchFamily="18" charset="0"/>
            </a:endParaRPr>
          </a:p>
          <a:p>
            <a:r>
              <a:rPr lang="zh-CN" altLang="zh-CN" sz="2000" dirty="0">
                <a:latin typeface="Times New Roman" panose="02020603050405020304" pitchFamily="18" charset="0"/>
                <a:cs typeface="Times New Roman" panose="02020603050405020304" pitchFamily="18" charset="0"/>
              </a:rPr>
              <a:t>“神为全能”之命题包有二种概念【</a:t>
            </a:r>
            <a:r>
              <a:rPr lang="en-US" altLang="zh-CN" sz="2000" dirty="0">
                <a:latin typeface="Times New Roman" panose="02020603050405020304" pitchFamily="18" charset="0"/>
                <a:cs typeface="Times New Roman" panose="02020603050405020304" pitchFamily="18" charset="0"/>
              </a:rPr>
              <a:t>The proposition “God is om</a:t>
            </a:r>
            <a:r>
              <a:rPr lang="en-US" altLang="zh-CN" sz="2000" b="1" dirty="0">
                <a:latin typeface="Times New Roman" panose="02020603050405020304" pitchFamily="18" charset="0"/>
                <a:cs typeface="Times New Roman" panose="02020603050405020304" pitchFamily="18" charset="0"/>
              </a:rPr>
              <a:t>ni</a:t>
            </a:r>
            <a:r>
              <a:rPr lang="en-US" altLang="zh-CN" sz="2000" dirty="0">
                <a:latin typeface="Times New Roman" panose="02020603050405020304" pitchFamily="18" charset="0"/>
                <a:cs typeface="Times New Roman" panose="02020603050405020304" pitchFamily="18" charset="0"/>
              </a:rPr>
              <a:t>potent” contains two concepts</a:t>
            </a:r>
            <a:r>
              <a:rPr lang="zh-CN" altLang="zh-CN" sz="2000" dirty="0">
                <a:latin typeface="Times New Roman" panose="02020603050405020304" pitchFamily="18" charset="0"/>
                <a:cs typeface="Times New Roman" panose="02020603050405020304" pitchFamily="18" charset="0"/>
              </a:rPr>
              <a:t>】，每一概念皆有其对象：神及全能【</a:t>
            </a:r>
            <a:r>
              <a:rPr lang="en-US" altLang="zh-CN" sz="2000" dirty="0">
                <a:latin typeface="Times New Roman" panose="02020603050405020304" pitchFamily="18" charset="0"/>
                <a:cs typeface="Times New Roman" panose="02020603050405020304" pitchFamily="18" charset="0"/>
              </a:rPr>
              <a:t>each of which has its object, God and om</a:t>
            </a:r>
            <a:r>
              <a:rPr lang="en-US" altLang="zh-CN" sz="2000" b="1" dirty="0">
                <a:latin typeface="Times New Roman" panose="02020603050405020304" pitchFamily="18" charset="0"/>
                <a:cs typeface="Times New Roman" panose="02020603050405020304" pitchFamily="18" charset="0"/>
              </a:rPr>
              <a:t>ni</a:t>
            </a:r>
            <a:r>
              <a:rPr lang="en-US" altLang="zh-CN" sz="2000" dirty="0">
                <a:latin typeface="Times New Roman" panose="02020603050405020304" pitchFamily="18" charset="0"/>
                <a:cs typeface="Times New Roman" panose="02020603050405020304" pitchFamily="18" charset="0"/>
              </a:rPr>
              <a:t>potence</a:t>
            </a:r>
            <a:r>
              <a:rPr lang="zh-CN" altLang="zh-CN" sz="2000" dirty="0">
                <a:latin typeface="Times New Roman" panose="02020603050405020304" pitchFamily="18" charset="0"/>
                <a:cs typeface="Times New Roman" panose="02020603050405020304" pitchFamily="18" charset="0"/>
              </a:rPr>
              <a:t>】。</a:t>
            </a:r>
            <a:r>
              <a:rPr lang="zh-CN" altLang="zh-CN" sz="2000" dirty="0">
                <a:solidFill>
                  <a:srgbClr val="FF0000"/>
                </a:solidFill>
                <a:latin typeface="Times New Roman" panose="02020603050405020304" pitchFamily="18" charset="0"/>
                <a:cs typeface="Times New Roman" panose="02020603050405020304" pitchFamily="18" charset="0"/>
              </a:rPr>
              <a:t>“为”之一字</a:t>
            </a:r>
            <a:r>
              <a:rPr lang="zh-CN" altLang="zh-CN" sz="2000" dirty="0">
                <a:latin typeface="Times New Roman" panose="02020603050405020304" pitchFamily="18" charset="0"/>
                <a:cs typeface="Times New Roman" panose="02020603050405020304" pitchFamily="18" charset="0"/>
              </a:rPr>
              <a:t>并未增加新宾辞，仅用以设定宾辞与其主辞之关系而已【</a:t>
            </a:r>
            <a:r>
              <a:rPr lang="en-US" altLang="zh-CN" sz="2000" dirty="0">
                <a:solidFill>
                  <a:srgbClr val="FF0000"/>
                </a:solidFill>
                <a:latin typeface="Times New Roman" panose="02020603050405020304" pitchFamily="18" charset="0"/>
                <a:cs typeface="Times New Roman" panose="02020603050405020304" pitchFamily="18" charset="0"/>
              </a:rPr>
              <a:t>The small word “is” </a:t>
            </a:r>
            <a:r>
              <a:rPr lang="en-US" altLang="zh-CN" sz="2000" dirty="0">
                <a:latin typeface="Times New Roman" panose="02020603050405020304" pitchFamily="18" charset="0"/>
                <a:cs typeface="Times New Roman" panose="02020603050405020304" pitchFamily="18" charset="0"/>
              </a:rPr>
              <a:t>adds no new predicate, but only serves to </a:t>
            </a:r>
            <a:r>
              <a:rPr lang="en-US" altLang="zh-CN" sz="2000" b="1" dirty="0">
                <a:latin typeface="Times New Roman" panose="02020603050405020304" pitchFamily="18" charset="0"/>
                <a:cs typeface="Times New Roman" panose="02020603050405020304" pitchFamily="18" charset="0"/>
              </a:rPr>
              <a:t>po</a:t>
            </a:r>
            <a:r>
              <a:rPr lang="en-US" altLang="zh-CN" sz="2000" dirty="0">
                <a:latin typeface="Times New Roman" panose="02020603050405020304" pitchFamily="18" charset="0"/>
                <a:cs typeface="Times New Roman" panose="02020603050405020304" pitchFamily="18" charset="0"/>
              </a:rPr>
              <a:t>sit the predicate </a:t>
            </a:r>
            <a:r>
              <a:rPr lang="zh-CN" altLang="zh-CN" sz="2000" dirty="0">
                <a:latin typeface="Times New Roman" panose="02020603050405020304" pitchFamily="18" charset="0"/>
                <a:cs typeface="Times New Roman" panose="02020603050405020304" pitchFamily="18" charset="0"/>
              </a:rPr>
              <a:t>（谓词）</a:t>
            </a:r>
            <a:r>
              <a:rPr lang="en-US" altLang="zh-CN" sz="2000" dirty="0">
                <a:latin typeface="Times New Roman" panose="02020603050405020304" pitchFamily="18" charset="0"/>
                <a:cs typeface="Times New Roman" panose="02020603050405020304" pitchFamily="18" charset="0"/>
              </a:rPr>
              <a:t> in its relation to the subject</a:t>
            </a:r>
            <a:r>
              <a:rPr lang="zh-CN" altLang="zh-CN" sz="2000" dirty="0">
                <a:latin typeface="Times New Roman" panose="02020603050405020304" pitchFamily="18" charset="0"/>
                <a:cs typeface="Times New Roman" panose="02020603050405020304" pitchFamily="18" charset="0"/>
              </a:rPr>
              <a:t>（主词）】</a:t>
            </a:r>
            <a:r>
              <a:rPr lang="zh-CN" altLang="zh-CN" sz="2000" dirty="0" smtClean="0">
                <a:latin typeface="Times New Roman" panose="02020603050405020304" pitchFamily="18" charset="0"/>
                <a:cs typeface="Times New Roman" panose="02020603050405020304" pitchFamily="18" charset="0"/>
              </a:rPr>
              <a:t>。</a:t>
            </a:r>
            <a:endParaRPr lang="zh-CN" alt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04832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标题 1"/>
          <p:cNvSpPr>
            <a:spLocks noGrp="1" noChangeArrowheads="1"/>
          </p:cNvSpPr>
          <p:nvPr>
            <p:ph type="title"/>
          </p:nvPr>
        </p:nvSpPr>
        <p:spPr>
          <a:xfrm>
            <a:off x="742950" y="842963"/>
            <a:ext cx="9810750" cy="998537"/>
          </a:xfrm>
        </p:spPr>
        <p:txBody>
          <a:bodyPr/>
          <a:lstStyle/>
          <a:p>
            <a:pPr eaLnBrk="1" hangingPunct="1"/>
            <a:r>
              <a:rPr kumimoji="0" lang="en-US" altLang="zh-CN" dirty="0">
                <a:latin typeface="Times New Roman" charset="0"/>
              </a:rPr>
              <a:t>The presence of Being &amp; the present of the presence</a:t>
            </a:r>
            <a:endParaRPr kumimoji="0" lang="zh-CN" altLang="en-US" dirty="0">
              <a:latin typeface="Times New Roman" charset="0"/>
            </a:endParaRPr>
          </a:p>
        </p:txBody>
      </p:sp>
      <p:sp>
        <p:nvSpPr>
          <p:cNvPr id="43010" name="内容占位符 2"/>
          <p:cNvSpPr>
            <a:spLocks noGrp="1" noChangeArrowheads="1"/>
          </p:cNvSpPr>
          <p:nvPr>
            <p:ph idx="1"/>
          </p:nvPr>
        </p:nvSpPr>
        <p:spPr>
          <a:xfrm>
            <a:off x="387350" y="2420938"/>
            <a:ext cx="11628438" cy="3416300"/>
          </a:xfrm>
        </p:spPr>
        <p:txBody>
          <a:bodyPr/>
          <a:lstStyle/>
          <a:p>
            <a:pPr eaLnBrk="1" hangingPunct="1"/>
            <a:r>
              <a:rPr kumimoji="0" lang="zh-CN" altLang="en-US" sz="2000">
                <a:latin typeface="Times New Roman" charset="0"/>
              </a:rPr>
              <a:t>“存在”（</a:t>
            </a:r>
            <a:r>
              <a:rPr kumimoji="0" lang="en-US" altLang="zh-CN" sz="2000">
                <a:latin typeface="Times New Roman" charset="0"/>
              </a:rPr>
              <a:t>the presence of Being</a:t>
            </a:r>
            <a:r>
              <a:rPr kumimoji="0" lang="zh-CN" altLang="en-US" sz="2000">
                <a:latin typeface="Times New Roman" charset="0"/>
              </a:rPr>
              <a:t>）与“在场”（</a:t>
            </a:r>
            <a:r>
              <a:rPr kumimoji="0" lang="en-US" altLang="zh-CN" sz="2000">
                <a:latin typeface="Times New Roman" charset="0"/>
              </a:rPr>
              <a:t>the present of the presence</a:t>
            </a:r>
            <a:r>
              <a:rPr kumimoji="0" lang="zh-CN" altLang="en-US" sz="2000">
                <a:latin typeface="Times New Roman" charset="0"/>
              </a:rPr>
              <a:t>）。</a:t>
            </a:r>
            <a:endParaRPr kumimoji="0" lang="en-US" altLang="zh-CN" sz="2000">
              <a:latin typeface="Times New Roman" charset="0"/>
            </a:endParaRPr>
          </a:p>
          <a:p>
            <a:pPr eaLnBrk="1" hangingPunct="1"/>
            <a:r>
              <a:rPr kumimoji="0" lang="zh-CN" altLang="en-US" sz="2000">
                <a:latin typeface="Times New Roman" charset="0"/>
              </a:rPr>
              <a:t>安乐哲（</a:t>
            </a:r>
            <a:r>
              <a:rPr kumimoji="0" lang="en-US" altLang="zh-CN" sz="2000">
                <a:latin typeface="Times New Roman" charset="0"/>
              </a:rPr>
              <a:t>Roger Ames</a:t>
            </a:r>
            <a:r>
              <a:rPr kumimoji="0" lang="zh-CN" altLang="en-US" sz="2000">
                <a:latin typeface="Times New Roman" charset="0"/>
              </a:rPr>
              <a:t>）等著</a:t>
            </a:r>
            <a:r>
              <a:rPr kumimoji="0" lang="en-US" altLang="zh-CN" sz="2000">
                <a:latin typeface="Times New Roman" charset="0"/>
              </a:rPr>
              <a:t>《</a:t>
            </a:r>
            <a:r>
              <a:rPr kumimoji="0" lang="zh-CN" altLang="en-US" sz="2000">
                <a:latin typeface="Times New Roman" charset="0"/>
              </a:rPr>
              <a:t>道不远人：比较哲学视域中的</a:t>
            </a:r>
            <a:r>
              <a:rPr kumimoji="0" lang="en-US" altLang="zh-CN" sz="2000">
                <a:latin typeface="Times New Roman" charset="0"/>
              </a:rPr>
              <a:t>&lt;</a:t>
            </a:r>
            <a:r>
              <a:rPr kumimoji="0" lang="zh-CN" altLang="en-US" sz="2000">
                <a:latin typeface="Times New Roman" charset="0"/>
              </a:rPr>
              <a:t>老子</a:t>
            </a:r>
            <a:r>
              <a:rPr kumimoji="0" lang="en-US" altLang="zh-CN" sz="2000">
                <a:latin typeface="Times New Roman" charset="0"/>
              </a:rPr>
              <a:t>&gt;》</a:t>
            </a:r>
            <a:r>
              <a:rPr kumimoji="0" lang="zh-CN" altLang="en-US" sz="2000">
                <a:latin typeface="Times New Roman" charset="0"/>
              </a:rPr>
              <a:t>：西方形而上学的“在”（</a:t>
            </a:r>
            <a:r>
              <a:rPr kumimoji="0" lang="en-US" altLang="zh-CN" sz="2000">
                <a:latin typeface="Times New Roman" charset="0"/>
              </a:rPr>
              <a:t>Being</a:t>
            </a:r>
            <a:r>
              <a:rPr kumimoji="0" lang="zh-CN" altLang="en-US" sz="2000">
                <a:latin typeface="Times New Roman" charset="0"/>
              </a:rPr>
              <a:t>）是与“非在”（</a:t>
            </a:r>
            <a:r>
              <a:rPr kumimoji="0" lang="en-US" altLang="zh-CN" sz="2000">
                <a:latin typeface="Times New Roman" charset="0"/>
              </a:rPr>
              <a:t>Non-being</a:t>
            </a:r>
            <a:r>
              <a:rPr kumimoji="0" lang="zh-CN" altLang="en-US" sz="2000">
                <a:latin typeface="Times New Roman" charset="0"/>
              </a:rPr>
              <a:t>）对应，汉语的“有”（</a:t>
            </a:r>
            <a:r>
              <a:rPr kumimoji="0" lang="en-US" altLang="zh-CN" sz="2000">
                <a:latin typeface="Times New Roman" charset="0"/>
              </a:rPr>
              <a:t>having</a:t>
            </a:r>
            <a:r>
              <a:rPr kumimoji="0" lang="zh-CN" altLang="en-US" sz="2000">
                <a:latin typeface="Times New Roman" charset="0"/>
              </a:rPr>
              <a:t>）却是一种区别于“不在场”的“在场”（</a:t>
            </a:r>
            <a:r>
              <a:rPr kumimoji="0" lang="en-US" altLang="zh-CN" sz="2000">
                <a:latin typeface="Times New Roman" charset="0"/>
              </a:rPr>
              <a:t>to be present</a:t>
            </a:r>
            <a:r>
              <a:rPr kumimoji="0" lang="zh-CN" altLang="en-US" sz="2000">
                <a:latin typeface="Times New Roman" charset="0"/>
              </a:rPr>
              <a:t>）；因此“有”并非“无”的否定，“无”（</a:t>
            </a:r>
            <a:r>
              <a:rPr kumimoji="0" lang="en-US" altLang="zh-CN" sz="2000">
                <a:latin typeface="Times New Roman" charset="0"/>
              </a:rPr>
              <a:t>nothing</a:t>
            </a:r>
            <a:r>
              <a:rPr kumimoji="0" lang="zh-CN" altLang="en-US" sz="2000">
                <a:latin typeface="Times New Roman" charset="0"/>
              </a:rPr>
              <a:t>）也不过是“缺席”而已。（北京：学苑出版社</a:t>
            </a:r>
            <a:r>
              <a:rPr kumimoji="0" lang="en-US" altLang="zh-CN" sz="2000">
                <a:latin typeface="Times New Roman" charset="0"/>
              </a:rPr>
              <a:t>2004</a:t>
            </a:r>
            <a:r>
              <a:rPr kumimoji="0" lang="zh-CN" altLang="en-US" sz="2000">
                <a:latin typeface="Times New Roman" charset="0"/>
              </a:rPr>
              <a:t>，</a:t>
            </a:r>
            <a:r>
              <a:rPr kumimoji="0" lang="en-US" altLang="zh-CN" sz="2000">
                <a:latin typeface="Times New Roman" charset="0"/>
              </a:rPr>
              <a:t>108</a:t>
            </a:r>
            <a:r>
              <a:rPr kumimoji="0" lang="zh-CN" altLang="en-US" sz="2000">
                <a:latin typeface="Times New Roman" charset="0"/>
              </a:rPr>
              <a:t>页）</a:t>
            </a:r>
            <a:endParaRPr kumimoji="0" lang="en-US" altLang="zh-CN" sz="2000">
              <a:latin typeface="Times New Roman" charset="0"/>
            </a:endParaRPr>
          </a:p>
          <a:p>
            <a:pPr eaLnBrk="1" hangingPunct="1"/>
            <a:r>
              <a:rPr kumimoji="0" lang="zh-CN" altLang="en-US" sz="2000">
                <a:latin typeface="Century Gothic" charset="0"/>
              </a:rPr>
              <a:t>关锋（古棣）</a:t>
            </a:r>
            <a:r>
              <a:rPr kumimoji="0" lang="en-US" altLang="zh-CN" sz="2000">
                <a:latin typeface="Century Gothic" charset="0"/>
              </a:rPr>
              <a:t>《</a:t>
            </a:r>
            <a:r>
              <a:rPr kumimoji="0" lang="zh-CN" altLang="en-US" sz="2000">
                <a:latin typeface="Century Gothic" charset="0"/>
              </a:rPr>
              <a:t>老子校诂</a:t>
            </a:r>
            <a:r>
              <a:rPr kumimoji="0" lang="en-US" altLang="zh-CN" sz="2000">
                <a:latin typeface="Century Gothic" charset="0"/>
              </a:rPr>
              <a:t>》</a:t>
            </a:r>
            <a:r>
              <a:rPr kumimoji="0" lang="zh-CN" altLang="en-US" sz="2000">
                <a:latin typeface="Century Gothic" charset="0"/>
              </a:rPr>
              <a:t>的说法与之相似：“有－无”都是“道”，因此才“同出而异名”；</a:t>
            </a:r>
            <a:endParaRPr kumimoji="0" lang="en-US" altLang="zh-CN" sz="2000">
              <a:latin typeface="Century Gothic" charset="0"/>
            </a:endParaRPr>
          </a:p>
          <a:p>
            <a:pPr eaLnBrk="1" hangingPunct="1"/>
            <a:r>
              <a:rPr kumimoji="0" lang="zh-CN" altLang="en-US" sz="2000">
                <a:latin typeface="Century Gothic" charset="0"/>
              </a:rPr>
              <a:t>严灵峰</a:t>
            </a:r>
            <a:r>
              <a:rPr kumimoji="0" lang="en-US" altLang="zh-CN" sz="2000">
                <a:latin typeface="Century Gothic" charset="0"/>
              </a:rPr>
              <a:t>《</a:t>
            </a:r>
            <a:r>
              <a:rPr kumimoji="0" lang="zh-CN" altLang="en-US" sz="2000">
                <a:latin typeface="Century Gothic" charset="0"/>
              </a:rPr>
              <a:t>老子达解</a:t>
            </a:r>
            <a:r>
              <a:rPr kumimoji="0" lang="en-US" altLang="zh-CN" sz="2000">
                <a:latin typeface="Century Gothic" charset="0"/>
              </a:rPr>
              <a:t>》</a:t>
            </a:r>
            <a:r>
              <a:rPr kumimoji="0" lang="zh-CN" altLang="en-US" sz="2000">
                <a:latin typeface="Century Gothic" charset="0"/>
              </a:rPr>
              <a:t>则恰好相反：“有物混成”和“道隐无名”确实可以“暂假英文”的</a:t>
            </a:r>
            <a:r>
              <a:rPr kumimoji="0" lang="en-US" altLang="zh-CN" sz="2000">
                <a:latin typeface="Times New Roman" charset="0"/>
              </a:rPr>
              <a:t>Being</a:t>
            </a:r>
            <a:r>
              <a:rPr kumimoji="0" lang="zh-CN" altLang="en-US" sz="2000">
                <a:latin typeface="Times New Roman" charset="0"/>
              </a:rPr>
              <a:t>和</a:t>
            </a:r>
            <a:r>
              <a:rPr kumimoji="0" lang="en-US" altLang="zh-CN" sz="2000">
                <a:latin typeface="Times New Roman" charset="0"/>
              </a:rPr>
              <a:t>Non-being</a:t>
            </a:r>
            <a:r>
              <a:rPr kumimoji="0" lang="zh-CN" altLang="en-US" sz="2000">
                <a:latin typeface="Times New Roman" charset="0"/>
              </a:rPr>
              <a:t>予以解释</a:t>
            </a:r>
            <a:r>
              <a:rPr kumimoji="0" lang="zh-CN" altLang="en-US" sz="2000">
                <a:latin typeface="Century Gothic" charset="0"/>
              </a:rPr>
              <a:t>，并特别引</a:t>
            </a:r>
            <a:r>
              <a:rPr kumimoji="0" lang="en-US" altLang="zh-CN" sz="2000">
                <a:latin typeface="Century Gothic" charset="0"/>
              </a:rPr>
              <a:t>《</a:t>
            </a:r>
            <a:r>
              <a:rPr kumimoji="0" lang="zh-CN" altLang="en-US" sz="2000">
                <a:latin typeface="Century Gothic" charset="0"/>
              </a:rPr>
              <a:t>玉篇</a:t>
            </a:r>
            <a:r>
              <a:rPr kumimoji="0" lang="en-US" altLang="zh-CN" sz="2000">
                <a:latin typeface="Century Gothic" charset="0"/>
              </a:rPr>
              <a:t>》</a:t>
            </a:r>
            <a:r>
              <a:rPr kumimoji="0" lang="zh-CN" altLang="en-US" sz="2000">
                <a:latin typeface="Century Gothic" charset="0"/>
              </a:rPr>
              <a:t>以“不有”释“无”为证。</a:t>
            </a:r>
            <a:r>
              <a:rPr kumimoji="0" lang="en-US" altLang="zh-CN" sz="2000">
                <a:latin typeface="Century Gothic" charset="0"/>
              </a:rPr>
              <a:t>【</a:t>
            </a:r>
            <a:r>
              <a:rPr kumimoji="0" lang="zh-CN" altLang="en-US" sz="2000">
                <a:latin typeface="Century Gothic" charset="0"/>
              </a:rPr>
              <a:t>李若晖</a:t>
            </a:r>
            <a:r>
              <a:rPr kumimoji="0" lang="en-US" altLang="zh-CN" sz="2000">
                <a:latin typeface="Century Gothic" charset="0"/>
              </a:rPr>
              <a:t>《</a:t>
            </a:r>
            <a:r>
              <a:rPr kumimoji="0" lang="zh-CN" altLang="en-US" sz="2000">
                <a:latin typeface="Century Gothic" charset="0"/>
              </a:rPr>
              <a:t>老子集注彚考</a:t>
            </a:r>
            <a:r>
              <a:rPr kumimoji="0" lang="en-US" altLang="zh-CN" sz="2000">
                <a:latin typeface="Century Gothic" charset="0"/>
              </a:rPr>
              <a:t>》</a:t>
            </a:r>
            <a:r>
              <a:rPr kumimoji="0" lang="zh-CN" altLang="en-US" sz="2000">
                <a:latin typeface="Century Gothic" charset="0"/>
              </a:rPr>
              <a:t>第一卷，上海：上海辞书出版社</a:t>
            </a:r>
            <a:r>
              <a:rPr kumimoji="0" lang="en-US" altLang="zh-CN" sz="2000">
                <a:latin typeface="Century Gothic" charset="0"/>
              </a:rPr>
              <a:t>2015</a:t>
            </a:r>
            <a:r>
              <a:rPr kumimoji="0" lang="zh-CN" altLang="en-US" sz="2000">
                <a:latin typeface="Century Gothic" charset="0"/>
              </a:rPr>
              <a:t>，</a:t>
            </a:r>
            <a:r>
              <a:rPr kumimoji="0" lang="en-US" altLang="zh-CN" sz="2000">
                <a:latin typeface="Century Gothic" charset="0"/>
              </a:rPr>
              <a:t>389-390</a:t>
            </a:r>
            <a:r>
              <a:rPr kumimoji="0" lang="zh-CN" altLang="en-US" sz="2000">
                <a:latin typeface="Century Gothic" charset="0"/>
              </a:rPr>
              <a:t>页</a:t>
            </a:r>
            <a:r>
              <a:rPr kumimoji="0" lang="en-US" altLang="zh-CN" sz="2000">
                <a:latin typeface="Century Gothic" charset="0"/>
              </a:rPr>
              <a:t>】</a:t>
            </a:r>
          </a:p>
        </p:txBody>
      </p:sp>
      <p:pic>
        <p:nvPicPr>
          <p:cNvPr id="43011" name="图片 6" descr="人民大学校徽人大红1.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0326688" y="0"/>
            <a:ext cx="1189037" cy="1189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标题 1"/>
          <p:cNvSpPr>
            <a:spLocks noGrp="1" noChangeArrowheads="1"/>
          </p:cNvSpPr>
          <p:nvPr>
            <p:ph type="title"/>
          </p:nvPr>
        </p:nvSpPr>
        <p:spPr>
          <a:xfrm>
            <a:off x="742950" y="842963"/>
            <a:ext cx="9578975" cy="998537"/>
          </a:xfrm>
        </p:spPr>
        <p:txBody>
          <a:bodyPr/>
          <a:lstStyle/>
          <a:p>
            <a:pPr eaLnBrk="1" hangingPunct="1"/>
            <a:r>
              <a:rPr kumimoji="0" lang="zh-CN" altLang="en-US">
                <a:latin typeface="Century Gothic" charset="0"/>
              </a:rPr>
              <a:t>对“在场”之“在”的“抵抗”</a:t>
            </a:r>
            <a:endParaRPr kumimoji="0" lang="zh-CN" altLang="en-US">
              <a:latin typeface="Times New Roman" charset="0"/>
            </a:endParaRPr>
          </a:p>
        </p:txBody>
      </p:sp>
      <p:sp>
        <p:nvSpPr>
          <p:cNvPr id="44034" name="内容占位符 2"/>
          <p:cNvSpPr>
            <a:spLocks noGrp="1" noChangeArrowheads="1"/>
          </p:cNvSpPr>
          <p:nvPr>
            <p:ph idx="1"/>
          </p:nvPr>
        </p:nvSpPr>
        <p:spPr>
          <a:xfrm>
            <a:off x="280988" y="2168525"/>
            <a:ext cx="11630025" cy="3416300"/>
          </a:xfrm>
        </p:spPr>
        <p:txBody>
          <a:bodyPr/>
          <a:lstStyle/>
          <a:p>
            <a:pPr eaLnBrk="1" hangingPunct="1"/>
            <a:r>
              <a:rPr kumimoji="0" lang="zh-CN" altLang="en-US" sz="2400">
                <a:latin typeface="Times New Roman" charset="0"/>
              </a:rPr>
              <a:t>理雅各（</a:t>
            </a:r>
            <a:r>
              <a:rPr kumimoji="0" lang="en-US" altLang="zh-CN" sz="2400">
                <a:latin typeface="Times New Roman" charset="0"/>
              </a:rPr>
              <a:t>James Legge）</a:t>
            </a:r>
            <a:r>
              <a:rPr kumimoji="0" lang="zh-CN" altLang="en-US" sz="2400">
                <a:latin typeface="Times New Roman" charset="0"/>
              </a:rPr>
              <a:t>翻译</a:t>
            </a:r>
            <a:r>
              <a:rPr kumimoji="0" lang="en-US" altLang="zh-CN" sz="2400">
                <a:latin typeface="Times New Roman" charset="0"/>
              </a:rPr>
              <a:t>《</a:t>
            </a:r>
            <a:r>
              <a:rPr kumimoji="0" lang="zh-CN" altLang="en-US" sz="2400">
                <a:latin typeface="Times New Roman" charset="0"/>
              </a:rPr>
              <a:t>论语</a:t>
            </a:r>
            <a:r>
              <a:rPr kumimoji="0" lang="en-US" altLang="zh-CN" sz="2400">
                <a:latin typeface="Times New Roman" charset="0"/>
              </a:rPr>
              <a:t>·</a:t>
            </a:r>
            <a:r>
              <a:rPr kumimoji="0" lang="zh-CN" altLang="en-US" sz="2400">
                <a:latin typeface="Times New Roman" charset="0"/>
              </a:rPr>
              <a:t>八佾</a:t>
            </a:r>
            <a:r>
              <a:rPr kumimoji="0" lang="en-US" altLang="zh-CN" sz="2400">
                <a:latin typeface="Times New Roman" charset="0"/>
              </a:rPr>
              <a:t>》</a:t>
            </a:r>
            <a:r>
              <a:rPr kumimoji="0" lang="zh-CN" altLang="en-US" sz="2400">
                <a:latin typeface="Times New Roman" charset="0"/>
              </a:rPr>
              <a:t>，“在”（</a:t>
            </a:r>
            <a:r>
              <a:rPr kumimoji="0" lang="en-US" altLang="zh-CN" sz="2400">
                <a:latin typeface="Times New Roman" charset="0"/>
              </a:rPr>
              <a:t>being present</a:t>
            </a:r>
            <a:r>
              <a:rPr kumimoji="0" lang="zh-CN" altLang="en-US" sz="2400">
                <a:latin typeface="Times New Roman" charset="0"/>
              </a:rPr>
              <a:t>）分别对应着“神”、“逝者”、“我”三种不同的主语，并无“谓语与主语的相互指涉”：</a:t>
            </a:r>
            <a:endParaRPr kumimoji="0" lang="en-US" altLang="zh-CN" sz="2400">
              <a:latin typeface="Times New Roman" charset="0"/>
            </a:endParaRPr>
          </a:p>
          <a:p>
            <a:pPr eaLnBrk="1" hangingPunct="1"/>
            <a:r>
              <a:rPr kumimoji="0" lang="zh-CN" altLang="en-US" sz="2400">
                <a:latin typeface="Times New Roman" charset="0"/>
              </a:rPr>
              <a:t>“祭如在” （</a:t>
            </a:r>
            <a:r>
              <a:rPr kumimoji="0" lang="en-US" altLang="zh-CN" sz="2400">
                <a:latin typeface="Times New Roman" charset="0"/>
              </a:rPr>
              <a:t>sacrificed to the dead as if they were present</a:t>
            </a:r>
            <a:r>
              <a:rPr kumimoji="0" lang="zh-CN" altLang="en-US" sz="2400">
                <a:latin typeface="Times New Roman" charset="0"/>
              </a:rPr>
              <a:t>），是“逝者在” ；</a:t>
            </a:r>
            <a:endParaRPr kumimoji="0" lang="en-US" altLang="zh-CN" sz="2400">
              <a:latin typeface="Times New Roman" charset="0"/>
            </a:endParaRPr>
          </a:p>
          <a:p>
            <a:pPr eaLnBrk="1" hangingPunct="1"/>
            <a:r>
              <a:rPr kumimoji="0" lang="zh-CN" altLang="en-US" sz="2400">
                <a:latin typeface="Times New Roman" charset="0"/>
              </a:rPr>
              <a:t>“祭神如神在”（</a:t>
            </a:r>
            <a:r>
              <a:rPr kumimoji="0" lang="en-US" altLang="zh-CN" sz="2400">
                <a:latin typeface="Times New Roman" charset="0"/>
              </a:rPr>
              <a:t>sacrificed to the spirits as if the spirits were present</a:t>
            </a:r>
            <a:r>
              <a:rPr kumimoji="0" lang="zh-CN" altLang="en-US" sz="2400">
                <a:latin typeface="Times New Roman" charset="0"/>
              </a:rPr>
              <a:t>）是“神”在；</a:t>
            </a:r>
            <a:endParaRPr kumimoji="0" lang="en-US" altLang="zh-CN" sz="2400">
              <a:latin typeface="Times New Roman" charset="0"/>
            </a:endParaRPr>
          </a:p>
          <a:p>
            <a:pPr eaLnBrk="1" hangingPunct="1"/>
            <a:r>
              <a:rPr kumimoji="0" lang="zh-CN" altLang="en-US" sz="2400">
                <a:latin typeface="Times New Roman" charset="0"/>
              </a:rPr>
              <a:t>“吾不与祭如不祭”（</a:t>
            </a:r>
            <a:r>
              <a:rPr kumimoji="0" lang="en-US" altLang="zh-CN" sz="2400">
                <a:latin typeface="Times New Roman" charset="0"/>
              </a:rPr>
              <a:t>I consider my not being present at the sacrifice as if I did not sacrifice</a:t>
            </a:r>
            <a:r>
              <a:rPr kumimoji="0" lang="zh-CN" altLang="en-US" sz="2400">
                <a:latin typeface="Times New Roman" charset="0"/>
              </a:rPr>
              <a:t>）是说“我”之“在”。</a:t>
            </a:r>
            <a:endParaRPr kumimoji="0" lang="en-US" altLang="zh-CN" sz="2400">
              <a:latin typeface="Times New Roman" charset="0"/>
            </a:endParaRPr>
          </a:p>
          <a:p>
            <a:pPr eaLnBrk="1" hangingPunct="1"/>
            <a:r>
              <a:rPr kumimoji="0" lang="zh-CN" altLang="en-US" sz="2400">
                <a:latin typeface="Times New Roman" charset="0"/>
              </a:rPr>
              <a:t>这种“在场”之“在” 与形而上学之“在”（</a:t>
            </a:r>
            <a:r>
              <a:rPr kumimoji="0" lang="en-US" altLang="zh-CN" sz="2400">
                <a:latin typeface="Times New Roman" charset="0"/>
              </a:rPr>
              <a:t>being</a:t>
            </a:r>
            <a:r>
              <a:rPr kumimoji="0" lang="zh-CN" altLang="en-US" sz="2400">
                <a:latin typeface="Times New Roman" charset="0"/>
              </a:rPr>
              <a:t>）显然不同。</a:t>
            </a:r>
            <a:endParaRPr kumimoji="0" lang="en-US" altLang="zh-CN" sz="2400">
              <a:latin typeface="Times New Roman" charset="0"/>
            </a:endParaRPr>
          </a:p>
          <a:p>
            <a:pPr eaLnBrk="1" hangingPunct="1"/>
            <a:r>
              <a:rPr kumimoji="0" lang="zh-CN" altLang="en-US" sz="2400">
                <a:latin typeface="Times New Roman" charset="0"/>
              </a:rPr>
              <a:t>能对</a:t>
            </a:r>
            <a:r>
              <a:rPr kumimoji="0" lang="zh-CN" altLang="en-US" sz="2400">
                <a:latin typeface="Century Gothic" charset="0"/>
              </a:rPr>
              <a:t>“在场”之“在”</a:t>
            </a:r>
            <a:r>
              <a:rPr kumimoji="0" lang="zh-CN" altLang="en-US" sz="2400">
                <a:latin typeface="Times New Roman" charset="0"/>
              </a:rPr>
              <a:t>构成“抵抗”、并在符号系统之外影响符号建构的“踪迹”或者“留存”，应该是中国式的“有－无”之辨。</a:t>
            </a:r>
            <a:endParaRPr kumimoji="0" lang="en-US" altLang="zh-CN" sz="2400">
              <a:latin typeface="Times New Roman" charset="0"/>
            </a:endParaRPr>
          </a:p>
        </p:txBody>
      </p:sp>
      <p:pic>
        <p:nvPicPr>
          <p:cNvPr id="44035" name="图片 6" descr="人民大学校徽人大红1.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0326688" y="0"/>
            <a:ext cx="1189037" cy="1189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标题 1"/>
          <p:cNvSpPr>
            <a:spLocks noGrp="1" noChangeArrowheads="1"/>
          </p:cNvSpPr>
          <p:nvPr>
            <p:ph type="title"/>
          </p:nvPr>
        </p:nvSpPr>
        <p:spPr>
          <a:xfrm>
            <a:off x="742950" y="842963"/>
            <a:ext cx="9578975" cy="998537"/>
          </a:xfrm>
        </p:spPr>
        <p:txBody>
          <a:bodyPr/>
          <a:lstStyle/>
          <a:p>
            <a:pPr eaLnBrk="1" hangingPunct="1"/>
            <a:r>
              <a:rPr kumimoji="0" lang="zh-CN" altLang="en-US">
                <a:latin typeface="Century Gothic" charset="0"/>
              </a:rPr>
              <a:t>“色空”释“有无”</a:t>
            </a:r>
            <a:endParaRPr kumimoji="0" lang="zh-CN" altLang="en-US">
              <a:latin typeface="Times New Roman" charset="0"/>
            </a:endParaRPr>
          </a:p>
        </p:txBody>
      </p:sp>
      <p:sp>
        <p:nvSpPr>
          <p:cNvPr id="45058" name="内容占位符 2"/>
          <p:cNvSpPr>
            <a:spLocks noGrp="1" noChangeArrowheads="1"/>
          </p:cNvSpPr>
          <p:nvPr>
            <p:ph idx="1"/>
          </p:nvPr>
        </p:nvSpPr>
        <p:spPr>
          <a:xfrm>
            <a:off x="387350" y="2420938"/>
            <a:ext cx="11628438" cy="3416300"/>
          </a:xfrm>
        </p:spPr>
        <p:txBody>
          <a:bodyPr/>
          <a:lstStyle/>
          <a:p>
            <a:pPr eaLnBrk="1" hangingPunct="1"/>
            <a:r>
              <a:rPr kumimoji="0" lang="zh-CN" altLang="en-US" sz="2400" dirty="0">
                <a:latin typeface="Times New Roman" charset="0"/>
              </a:rPr>
              <a:t>中国古人论及“有－无”，最重“</a:t>
            </a:r>
            <a:r>
              <a:rPr kumimoji="0" lang="zh-CN" altLang="en-US" sz="2400" dirty="0">
                <a:solidFill>
                  <a:srgbClr val="FF0000"/>
                </a:solidFill>
                <a:latin typeface="Times New Roman" charset="0"/>
              </a:rPr>
              <a:t>实而不有，虚而不无</a:t>
            </a:r>
            <a:r>
              <a:rPr kumimoji="0" lang="zh-CN" altLang="en-US" sz="2400" dirty="0">
                <a:latin typeface="Times New Roman" charset="0"/>
              </a:rPr>
              <a:t>”，其中没有什么“存在”的“重合”，也并非“先于符号系统”或者符号系统的“剩余”。</a:t>
            </a:r>
            <a:endParaRPr kumimoji="0" lang="en-US" altLang="zh-CN" sz="2400" dirty="0">
              <a:latin typeface="Times New Roman" charset="0"/>
            </a:endParaRPr>
          </a:p>
          <a:p>
            <a:pPr eaLnBrk="1" hangingPunct="1"/>
            <a:r>
              <a:rPr kumimoji="0" lang="zh-CN" altLang="en-US" sz="2400" dirty="0">
                <a:latin typeface="Times New Roman" charset="0"/>
              </a:rPr>
              <a:t>历代识家几经转合，以“色空”释“有无”、以“虚静”通“心性”的旨趣却始终潜在其间。明代僧人释镇澄</a:t>
            </a:r>
            <a:r>
              <a:rPr kumimoji="0" lang="en-US" altLang="zh-CN" sz="2400" dirty="0">
                <a:latin typeface="Times New Roman" charset="0"/>
              </a:rPr>
              <a:t>《</a:t>
            </a:r>
            <a:r>
              <a:rPr kumimoji="0" lang="zh-CN" altLang="en-US" sz="2400" dirty="0">
                <a:latin typeface="Times New Roman" charset="0"/>
              </a:rPr>
              <a:t>道德经集解</a:t>
            </a:r>
            <a:r>
              <a:rPr kumimoji="0" lang="en-US" altLang="zh-CN" sz="2400" dirty="0">
                <a:latin typeface="Times New Roman" charset="0"/>
              </a:rPr>
              <a:t>》</a:t>
            </a:r>
            <a:r>
              <a:rPr kumimoji="0" lang="zh-CN" altLang="en-US" sz="2400" dirty="0">
                <a:latin typeface="Times New Roman" charset="0"/>
              </a:rPr>
              <a:t>：圣人致虚极、守静笃，造之至于无相无名之地。而后</a:t>
            </a:r>
            <a:r>
              <a:rPr kumimoji="0" lang="zh-CN" altLang="en-US" sz="2400" dirty="0">
                <a:solidFill>
                  <a:srgbClr val="FF0000"/>
                </a:solidFill>
                <a:latin typeface="Times New Roman" charset="0"/>
              </a:rPr>
              <a:t>据本以适末，不为末所留；居无以观有，不为有所碍</a:t>
            </a:r>
            <a:r>
              <a:rPr kumimoji="0" lang="zh-CN" altLang="en-US" sz="2400" dirty="0">
                <a:latin typeface="Times New Roman" charset="0"/>
              </a:rPr>
              <a:t>。</a:t>
            </a:r>
            <a:r>
              <a:rPr kumimoji="0" lang="en-US" altLang="zh-CN" sz="2400" dirty="0">
                <a:latin typeface="Times New Roman" charset="0"/>
              </a:rPr>
              <a:t>【</a:t>
            </a:r>
            <a:r>
              <a:rPr kumimoji="0" lang="zh-CN" altLang="en-US" sz="2400" dirty="0">
                <a:latin typeface="Times New Roman" charset="0"/>
              </a:rPr>
              <a:t>熊铁基、陈红星主编</a:t>
            </a:r>
            <a:r>
              <a:rPr kumimoji="0" lang="en-US" altLang="zh-CN" sz="2400" dirty="0">
                <a:latin typeface="Times New Roman" charset="0"/>
              </a:rPr>
              <a:t>《</a:t>
            </a:r>
            <a:r>
              <a:rPr kumimoji="0" lang="zh-CN" altLang="en-US" sz="2400" dirty="0">
                <a:latin typeface="Times New Roman" charset="0"/>
              </a:rPr>
              <a:t>老子集成</a:t>
            </a:r>
            <a:r>
              <a:rPr kumimoji="0" lang="en-US" altLang="zh-CN" sz="2400" dirty="0">
                <a:latin typeface="Times New Roman" charset="0"/>
              </a:rPr>
              <a:t>》</a:t>
            </a:r>
            <a:r>
              <a:rPr kumimoji="0" lang="zh-CN" altLang="en-US" sz="2400" dirty="0">
                <a:latin typeface="Times New Roman" charset="0"/>
              </a:rPr>
              <a:t>（第七卷），北京：宗教文化出版社</a:t>
            </a:r>
            <a:r>
              <a:rPr kumimoji="0" lang="en-US" altLang="zh-CN" sz="2400" dirty="0">
                <a:latin typeface="Times New Roman" charset="0"/>
              </a:rPr>
              <a:t>2011</a:t>
            </a:r>
            <a:r>
              <a:rPr kumimoji="0" lang="zh-CN" altLang="en-US" sz="2400" dirty="0">
                <a:latin typeface="Times New Roman" charset="0"/>
              </a:rPr>
              <a:t>，</a:t>
            </a:r>
            <a:r>
              <a:rPr kumimoji="0" lang="en-US" altLang="zh-CN" sz="2400" dirty="0">
                <a:latin typeface="Times New Roman" charset="0"/>
              </a:rPr>
              <a:t>460</a:t>
            </a:r>
            <a:r>
              <a:rPr kumimoji="0" lang="zh-CN" altLang="en-US" sz="2400" dirty="0">
                <a:latin typeface="Times New Roman" charset="0"/>
              </a:rPr>
              <a:t>页</a:t>
            </a:r>
            <a:r>
              <a:rPr kumimoji="0" lang="en-US" altLang="zh-CN" sz="2400" dirty="0">
                <a:latin typeface="Times New Roman" charset="0"/>
              </a:rPr>
              <a:t>】</a:t>
            </a:r>
          </a:p>
          <a:p>
            <a:pPr eaLnBrk="1" hangingPunct="1"/>
            <a:r>
              <a:rPr kumimoji="0" lang="zh-CN" altLang="en-US" sz="2400" dirty="0">
                <a:latin typeface="Times New Roman" charset="0"/>
              </a:rPr>
              <a:t>简单说，“观有”的前提在于“居无”，从而所观之“有”才“不为有所碍”。所谓</a:t>
            </a:r>
            <a:r>
              <a:rPr kumimoji="0" altLang="zh-CN" sz="2400" noProof="1">
                <a:latin typeface="Times New Roman" charset="0"/>
              </a:rPr>
              <a:t>“缘起有”而“自性空”</a:t>
            </a:r>
            <a:r>
              <a:rPr kumimoji="0" sz="2400" noProof="1">
                <a:latin typeface="Times New Roman" charset="0"/>
              </a:rPr>
              <a:t>者，亦作如是观。</a:t>
            </a:r>
            <a:endParaRPr kumimoji="0" lang="en-US" altLang="zh-CN" sz="2400" dirty="0">
              <a:latin typeface="Times New Roman" charset="0"/>
            </a:endParaRPr>
          </a:p>
          <a:p>
            <a:pPr eaLnBrk="1" hangingPunct="1"/>
            <a:endParaRPr kumimoji="0" lang="en-US" altLang="zh-CN" sz="2400" dirty="0">
              <a:latin typeface="Century Gothic" charset="0"/>
            </a:endParaRPr>
          </a:p>
        </p:txBody>
      </p:sp>
      <p:pic>
        <p:nvPicPr>
          <p:cNvPr id="45059" name="图片 6" descr="人民大学校徽人大红1.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0326688" y="0"/>
            <a:ext cx="1189037" cy="1189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标题 1"/>
          <p:cNvSpPr>
            <a:spLocks noGrp="1" noChangeArrowheads="1"/>
          </p:cNvSpPr>
          <p:nvPr>
            <p:ph type="title"/>
          </p:nvPr>
        </p:nvSpPr>
        <p:spPr>
          <a:xfrm>
            <a:off x="952500" y="1127125"/>
            <a:ext cx="9192986" cy="728662"/>
          </a:xfrm>
        </p:spPr>
        <p:txBody>
          <a:bodyPr/>
          <a:lstStyle/>
          <a:p>
            <a:pPr eaLnBrk="1" hangingPunct="1"/>
            <a:r>
              <a:rPr kumimoji="0" lang="en-US" altLang="zh-CN" sz="2800" dirty="0" err="1">
                <a:latin typeface="Times New Roman" panose="02020603050405020304" pitchFamily="18" charset="0"/>
                <a:cs typeface="Times New Roman" panose="02020603050405020304" pitchFamily="18" charset="0"/>
              </a:rPr>
              <a:t>Nagative</a:t>
            </a:r>
            <a:r>
              <a:rPr kumimoji="0" lang="en-US" altLang="zh-CN" sz="2800" dirty="0">
                <a:latin typeface="Times New Roman" panose="02020603050405020304" pitchFamily="18" charset="0"/>
                <a:cs typeface="Times New Roman" panose="02020603050405020304" pitchFamily="18" charset="0"/>
              </a:rPr>
              <a:t> thinking-</a:t>
            </a:r>
            <a:r>
              <a:rPr lang="en-US" altLang="zh-CN" sz="2800" dirty="0">
                <a:latin typeface="Times New Roman" panose="02020603050405020304" pitchFamily="18" charset="0"/>
                <a:cs typeface="Times New Roman" panose="02020603050405020304" pitchFamily="18" charset="0"/>
              </a:rPr>
              <a:t> </a:t>
            </a:r>
            <a:r>
              <a:rPr lang="en-US" altLang="zh-CN" sz="2800" dirty="0" err="1">
                <a:latin typeface="Times New Roman" panose="02020603050405020304" pitchFamily="18" charset="0"/>
                <a:cs typeface="Times New Roman" panose="02020603050405020304" pitchFamily="18" charset="0"/>
              </a:rPr>
              <a:t>Apophatic</a:t>
            </a:r>
            <a:r>
              <a:rPr lang="en-US" altLang="zh-CN" sz="2800" dirty="0">
                <a:latin typeface="Times New Roman" panose="02020603050405020304" pitchFamily="18" charset="0"/>
                <a:cs typeface="Times New Roman" panose="02020603050405020304" pitchFamily="18" charset="0"/>
              </a:rPr>
              <a:t> understanding-</a:t>
            </a:r>
            <a:r>
              <a:rPr lang="zh-CN" altLang="en-US" sz="2800" dirty="0">
                <a:latin typeface="Times New Roman" panose="02020603050405020304" pitchFamily="18" charset="0"/>
                <a:cs typeface="Times New Roman" panose="02020603050405020304" pitchFamily="18" charset="0"/>
              </a:rPr>
              <a:t>中论</a:t>
            </a:r>
            <a:r>
              <a:rPr lang="en-US" altLang="zh-CN" sz="2800" dirty="0">
                <a:latin typeface="Times New Roman" panose="02020603050405020304" pitchFamily="18" charset="0"/>
                <a:cs typeface="Times New Roman" panose="02020603050405020304" pitchFamily="18" charset="0"/>
              </a:rPr>
              <a:t>-</a:t>
            </a:r>
            <a:r>
              <a:rPr lang="zh-CN" altLang="en-US" sz="2800" dirty="0">
                <a:latin typeface="Times New Roman" panose="02020603050405020304" pitchFamily="18" charset="0"/>
                <a:cs typeface="Times New Roman" panose="02020603050405020304" pitchFamily="18" charset="0"/>
              </a:rPr>
              <a:t>“不”论</a:t>
            </a:r>
            <a:r>
              <a:rPr kumimoji="0" lang="en-US" altLang="zh-CN" sz="2800" dirty="0">
                <a:latin typeface="Times New Roman" charset="0"/>
              </a:rPr>
              <a:t/>
            </a:r>
            <a:br>
              <a:rPr kumimoji="0" lang="en-US" altLang="zh-CN" sz="2800" dirty="0">
                <a:latin typeface="Times New Roman" charset="0"/>
              </a:rPr>
            </a:br>
            <a:endParaRPr kumimoji="0" lang="zh-CN" altLang="en-US" sz="2800" dirty="0">
              <a:latin typeface="Times New Roman" panose="02020603050405020304" pitchFamily="18" charset="0"/>
              <a:cs typeface="Times New Roman" panose="02020603050405020304" pitchFamily="18" charset="0"/>
            </a:endParaRPr>
          </a:p>
        </p:txBody>
      </p:sp>
      <p:sp>
        <p:nvSpPr>
          <p:cNvPr id="22530" name="内容占位符 2"/>
          <p:cNvSpPr>
            <a:spLocks noGrp="1" noChangeArrowheads="1"/>
          </p:cNvSpPr>
          <p:nvPr>
            <p:ph idx="1"/>
          </p:nvPr>
        </p:nvSpPr>
        <p:spPr>
          <a:xfrm>
            <a:off x="596900" y="2252663"/>
            <a:ext cx="11420929" cy="3846512"/>
          </a:xfrm>
        </p:spPr>
        <p:txBody>
          <a:bodyPr/>
          <a:lstStyle/>
          <a:p>
            <a:pPr eaLnBrk="1" hangingPunct="1"/>
            <a:r>
              <a:rPr kumimoji="0" lang="zh-CN" altLang="en-US" sz="2000" dirty="0" smtClean="0">
                <a:latin typeface="Times New Roman" charset="0"/>
              </a:rPr>
              <a:t>《</a:t>
            </a:r>
            <a:r>
              <a:rPr kumimoji="0" altLang="zh-CN" sz="2000" noProof="1">
                <a:latin typeface="Times New Roman" charset="0"/>
              </a:rPr>
              <a:t>般若波罗蜜多</a:t>
            </a:r>
            <a:r>
              <a:rPr kumimoji="0" lang="zh-CN" altLang="en-US" sz="2000" dirty="0">
                <a:solidFill>
                  <a:srgbClr val="FF0000"/>
                </a:solidFill>
                <a:latin typeface="Times New Roman" charset="0"/>
              </a:rPr>
              <a:t>心经</a:t>
            </a:r>
            <a:r>
              <a:rPr kumimoji="0" lang="zh-CN" altLang="en-US" sz="2000" dirty="0">
                <a:latin typeface="Times New Roman" charset="0"/>
              </a:rPr>
              <a:t>》：诸法空相，不生不灭、不垢不净、不增不减。</a:t>
            </a:r>
          </a:p>
          <a:p>
            <a:pPr eaLnBrk="1" hangingPunct="1"/>
            <a:r>
              <a:rPr kumimoji="0" lang="zh-CN" altLang="en-US" sz="2000" dirty="0" smtClean="0">
                <a:solidFill>
                  <a:srgbClr val="FF0000"/>
                </a:solidFill>
                <a:latin typeface="Times New Roman" charset="0"/>
              </a:rPr>
              <a:t>龙树</a:t>
            </a:r>
            <a:r>
              <a:rPr kumimoji="0" lang="en-US" altLang="zh-CN" sz="2000" dirty="0" smtClean="0">
                <a:latin typeface="Times New Roman" charset="0"/>
              </a:rPr>
              <a:t>-</a:t>
            </a:r>
            <a:r>
              <a:rPr kumimoji="0" lang="zh-CN" altLang="en-US" sz="2000" dirty="0" smtClean="0">
                <a:solidFill>
                  <a:srgbClr val="FF0000"/>
                </a:solidFill>
                <a:latin typeface="Times New Roman" charset="0"/>
              </a:rPr>
              <a:t>吉藏</a:t>
            </a:r>
            <a:r>
              <a:rPr kumimoji="0" lang="zh-CN" altLang="en-US" sz="2000" dirty="0" smtClean="0">
                <a:latin typeface="Times New Roman" charset="0"/>
              </a:rPr>
              <a:t>：</a:t>
            </a:r>
            <a:r>
              <a:rPr kumimoji="0" lang="zh-CN" altLang="en-US" sz="2000" dirty="0">
                <a:latin typeface="Times New Roman" charset="0"/>
              </a:rPr>
              <a:t>不生、不灭，不断、不常，不一、不异，不去、不来</a:t>
            </a:r>
            <a:r>
              <a:rPr kumimoji="0" lang="zh-CN" altLang="en-US" sz="2000" dirty="0" smtClean="0">
                <a:latin typeface="Times New Roman" charset="0"/>
              </a:rPr>
              <a:t>。</a:t>
            </a:r>
            <a:endParaRPr kumimoji="0" lang="en-US" altLang="zh-CN" sz="2000" dirty="0" smtClean="0">
              <a:latin typeface="Times New Roman" charset="0"/>
            </a:endParaRPr>
          </a:p>
          <a:p>
            <a:pPr eaLnBrk="1" hangingPunct="1"/>
            <a:r>
              <a:rPr kumimoji="0" lang="zh-CN" altLang="en-US" sz="2000" dirty="0" smtClean="0">
                <a:latin typeface="Times New Roman" charset="0"/>
              </a:rPr>
              <a:t>传</a:t>
            </a:r>
            <a:r>
              <a:rPr kumimoji="0" lang="zh-CN" altLang="en-US" sz="2000" dirty="0">
                <a:latin typeface="Times New Roman" charset="0"/>
              </a:rPr>
              <a:t>为</a:t>
            </a:r>
            <a:r>
              <a:rPr kumimoji="0" lang="zh-CN" altLang="en-US" sz="2000" dirty="0">
                <a:solidFill>
                  <a:srgbClr val="FF0000"/>
                </a:solidFill>
                <a:latin typeface="Times New Roman" charset="0"/>
              </a:rPr>
              <a:t>仓央嘉措</a:t>
            </a:r>
            <a:r>
              <a:rPr kumimoji="0" lang="zh-CN" altLang="en-US" sz="2000" dirty="0">
                <a:latin typeface="Times New Roman" charset="0"/>
              </a:rPr>
              <a:t>之</a:t>
            </a:r>
            <a:r>
              <a:rPr kumimoji="0" lang="zh-CN" altLang="en-US" sz="2000" dirty="0" smtClean="0">
                <a:latin typeface="Times New Roman" charset="0"/>
              </a:rPr>
              <a:t>作：</a:t>
            </a:r>
            <a:r>
              <a:rPr kumimoji="0" lang="zh-CN" altLang="en-US" sz="2000" dirty="0">
                <a:latin typeface="Times New Roman" charset="0"/>
              </a:rPr>
              <a:t>你见或者不见，我就在那里，不悲不喜；你念或者不念，情就在那里，不来不去；你爱或者不爱，爱就在那里，不增不减</a:t>
            </a:r>
            <a:r>
              <a:rPr kumimoji="0" lang="en-US" altLang="zh-CN" sz="2000" dirty="0">
                <a:latin typeface="Times New Roman" charset="0"/>
              </a:rPr>
              <a:t>…… / </a:t>
            </a:r>
            <a:r>
              <a:rPr kumimoji="0" lang="zh-CN" altLang="en-US" sz="2000" dirty="0">
                <a:latin typeface="Times New Roman" charset="0"/>
              </a:rPr>
              <a:t>大觉寺：无去来处，动静等观） </a:t>
            </a:r>
            <a:endParaRPr kumimoji="0" lang="en-US" altLang="zh-CN" sz="2000" dirty="0" smtClean="0">
              <a:latin typeface="Times New Roman" charset="0"/>
            </a:endParaRPr>
          </a:p>
          <a:p>
            <a:pPr eaLnBrk="1" hangingPunct="1"/>
            <a:r>
              <a:rPr lang="zh-CN" altLang="en-US" sz="2000" dirty="0"/>
              <a:t>电视剧</a:t>
            </a:r>
            <a:r>
              <a:rPr lang="en-US" altLang="zh-CN" sz="2000" dirty="0"/>
              <a:t>《</a:t>
            </a:r>
            <a:r>
              <a:rPr lang="zh-CN" altLang="en-US" sz="2000" dirty="0"/>
              <a:t>宫锁心玉</a:t>
            </a:r>
            <a:r>
              <a:rPr lang="en-US" altLang="zh-CN" sz="2000" dirty="0"/>
              <a:t>》</a:t>
            </a:r>
            <a:r>
              <a:rPr lang="zh-CN" altLang="en-US" sz="2000" dirty="0"/>
              <a:t>片尾</a:t>
            </a:r>
            <a:r>
              <a:rPr lang="zh-CN" altLang="en-US" sz="2000" dirty="0" smtClean="0"/>
              <a:t>曲（何晟铭） </a:t>
            </a:r>
            <a:r>
              <a:rPr kumimoji="0" lang="en-US" altLang="zh-CN" sz="2000" dirty="0" smtClean="0">
                <a:latin typeface="Times New Roman" charset="0"/>
                <a:hlinkClick r:id="rId2"/>
              </a:rPr>
              <a:t>http</a:t>
            </a:r>
            <a:r>
              <a:rPr kumimoji="0" lang="en-US" altLang="zh-CN" sz="2000" dirty="0">
                <a:latin typeface="Times New Roman" charset="0"/>
                <a:hlinkClick r:id="rId2"/>
              </a:rPr>
              <a:t>://</a:t>
            </a:r>
            <a:r>
              <a:rPr kumimoji="0" lang="en-US" altLang="zh-CN" sz="2000" dirty="0" smtClean="0">
                <a:latin typeface="Times New Roman" charset="0"/>
                <a:hlinkClick r:id="rId2"/>
              </a:rPr>
              <a:t>bd.kuwo.cn/play_detail/54965592?from=baidu</a:t>
            </a:r>
            <a:r>
              <a:rPr kumimoji="0" lang="en-US" altLang="zh-CN" sz="2000" dirty="0" smtClean="0">
                <a:latin typeface="Times New Roman" charset="0"/>
              </a:rPr>
              <a:t> </a:t>
            </a:r>
            <a:endParaRPr kumimoji="0" lang="en-US" altLang="zh-CN" sz="2000" dirty="0">
              <a:latin typeface="Times New Roman" charset="0"/>
            </a:endParaRPr>
          </a:p>
          <a:p>
            <a:pPr eaLnBrk="1" hangingPunct="1"/>
            <a:r>
              <a:rPr kumimoji="0" lang="zh-CN" altLang="en-US" sz="2000" dirty="0" smtClean="0">
                <a:latin typeface="Times New Roman" charset="0"/>
              </a:rPr>
              <a:t>“在”</a:t>
            </a:r>
            <a:r>
              <a:rPr kumimoji="0" lang="zh-CN" altLang="en-US" sz="2000" dirty="0">
                <a:latin typeface="Times New Roman" charset="0"/>
              </a:rPr>
              <a:t>或“不在”被转换为“缘起”与“性空”的问题，</a:t>
            </a:r>
            <a:r>
              <a:rPr kumimoji="0" lang="zh-CN" altLang="en-US" sz="2000" dirty="0">
                <a:solidFill>
                  <a:srgbClr val="FF0000"/>
                </a:solidFill>
                <a:latin typeface="Times New Roman" charset="0"/>
              </a:rPr>
              <a:t>成为生与灭、断与常、一与异、去与来之间的关系</a:t>
            </a:r>
            <a:r>
              <a:rPr kumimoji="0" lang="zh-CN" altLang="en-US" sz="2000" dirty="0" smtClean="0">
                <a:latin typeface="Times New Roman" charset="0"/>
              </a:rPr>
              <a:t>。可见</a:t>
            </a:r>
            <a:r>
              <a:rPr kumimoji="0" lang="zh-CN" altLang="en-US" sz="2000" dirty="0">
                <a:latin typeface="Times New Roman" charset="0"/>
              </a:rPr>
              <a:t>“缘起”应该是</a:t>
            </a:r>
            <a:r>
              <a:rPr kumimoji="0" lang="zh-CN" altLang="en-US" sz="2000" dirty="0">
                <a:solidFill>
                  <a:srgbClr val="FF0000"/>
                </a:solidFill>
                <a:latin typeface="Times New Roman" charset="0"/>
              </a:rPr>
              <a:t>工具性、而不是描述性的</a:t>
            </a:r>
            <a:r>
              <a:rPr kumimoji="0" lang="zh-CN" altLang="en-US" sz="2000" dirty="0" smtClean="0">
                <a:solidFill>
                  <a:srgbClr val="FF0000"/>
                </a:solidFill>
                <a:latin typeface="Times New Roman" charset="0"/>
              </a:rPr>
              <a:t>概念</a:t>
            </a:r>
            <a:r>
              <a:rPr kumimoji="0" lang="zh-CN" altLang="en-US" sz="2000" dirty="0" smtClean="0">
                <a:latin typeface="Times New Roman" charset="0"/>
              </a:rPr>
              <a:t>。</a:t>
            </a:r>
            <a:endParaRPr kumimoji="0" lang="en-US" altLang="zh-CN" sz="2000" dirty="0" smtClean="0">
              <a:latin typeface="Times New Roman" charset="0"/>
            </a:endParaRPr>
          </a:p>
          <a:p>
            <a:pPr eaLnBrk="1" hangingPunct="1"/>
            <a:r>
              <a:rPr kumimoji="0" lang="zh-CN" altLang="en-US" sz="2000" dirty="0" smtClean="0">
                <a:latin typeface="Times New Roman" charset="0"/>
              </a:rPr>
              <a:t>具有</a:t>
            </a:r>
            <a:r>
              <a:rPr kumimoji="0" lang="zh-CN" altLang="en-US" sz="2000" dirty="0">
                <a:latin typeface="Times New Roman" charset="0"/>
              </a:rPr>
              <a:t>解释力的思想工具、具有衍生力的意义结构，而不仅仅是一个固化、却充满歧义的称谓</a:t>
            </a:r>
            <a:r>
              <a:rPr kumimoji="0" lang="zh-CN" altLang="en-US" sz="2000" dirty="0" smtClean="0">
                <a:latin typeface="Times New Roman" charset="0"/>
              </a:rPr>
              <a:t>。从而名词</a:t>
            </a:r>
            <a:r>
              <a:rPr kumimoji="0" lang="zh-CN" altLang="en-US" sz="2000" dirty="0">
                <a:latin typeface="Times New Roman" charset="0"/>
              </a:rPr>
              <a:t>的根本意义在于动词性，动词的根本意义在于交互性（</a:t>
            </a:r>
            <a:r>
              <a:rPr kumimoji="0" lang="zh-CN" altLang="en-US" sz="2000" dirty="0">
                <a:latin typeface="Times New Roman"/>
                <a:ea typeface="+mn-ea"/>
                <a:cs typeface="Times New Roman"/>
              </a:rPr>
              <a:t>commutative</a:t>
            </a:r>
            <a:r>
              <a:rPr kumimoji="0" lang="en-US" altLang="zh-CN" sz="2000" dirty="0">
                <a:latin typeface="Times New Roman"/>
                <a:ea typeface="+mn-ea"/>
                <a:cs typeface="Times New Roman"/>
              </a:rPr>
              <a:t> / restorative</a:t>
            </a:r>
            <a:r>
              <a:rPr kumimoji="0" lang="zh-CN" altLang="en-US" sz="2000" dirty="0">
                <a:latin typeface="Times New Roman"/>
                <a:cs typeface="Times New Roman"/>
              </a:rPr>
              <a:t>）</a:t>
            </a:r>
            <a:r>
              <a:rPr kumimoji="0" lang="zh-CN" altLang="en-US" sz="2000" dirty="0" smtClean="0">
                <a:latin typeface="Times New Roman"/>
                <a:cs typeface="Times New Roman"/>
              </a:rPr>
              <a:t>。</a:t>
            </a:r>
            <a:endParaRPr kumimoji="0" lang="zh-CN" altLang="en-US" sz="2000" dirty="0">
              <a:latin typeface="Times New Roman"/>
              <a:cs typeface="Times New Roman"/>
            </a:endParaRPr>
          </a:p>
        </p:txBody>
      </p:sp>
      <p:pic>
        <p:nvPicPr>
          <p:cNvPr id="22531" name="图片 6" descr="人民大学校徽人大红1.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0372725" y="0"/>
            <a:ext cx="1054100" cy="1127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7132397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标题 1"/>
          <p:cNvSpPr>
            <a:spLocks noGrp="1" noChangeArrowheads="1"/>
          </p:cNvSpPr>
          <p:nvPr>
            <p:ph type="title"/>
          </p:nvPr>
        </p:nvSpPr>
        <p:spPr>
          <a:xfrm>
            <a:off x="788988" y="842963"/>
            <a:ext cx="9882187" cy="998537"/>
          </a:xfrm>
        </p:spPr>
        <p:txBody>
          <a:bodyPr/>
          <a:lstStyle/>
          <a:p>
            <a:pPr eaLnBrk="1" hangingPunct="1"/>
            <a:r>
              <a:rPr kumimoji="0" lang="en-US" altLang="zh-CN">
                <a:latin typeface="Times New Roman" charset="0"/>
                <a:cs typeface="Times New Roman" charset="0"/>
              </a:rPr>
              <a:t>Operation/ Demonstration</a:t>
            </a:r>
            <a:r>
              <a:rPr kumimoji="0" lang="zh-CN" altLang="en-US">
                <a:latin typeface="Century Gothic" charset="0"/>
                <a:cs typeface="Times New Roman" charset="0"/>
              </a:rPr>
              <a:t>之中的</a:t>
            </a:r>
            <a:r>
              <a:rPr kumimoji="0" lang="en-US" altLang="zh-CN">
                <a:latin typeface="Times New Roman" charset="0"/>
                <a:cs typeface="Times New Roman" charset="0"/>
              </a:rPr>
              <a:t>relational approach</a:t>
            </a:r>
            <a:endParaRPr kumimoji="0" lang="zh-CN" altLang="en-US">
              <a:latin typeface="Times New Roman" charset="0"/>
              <a:cs typeface="Times New Roman" charset="0"/>
            </a:endParaRPr>
          </a:p>
        </p:txBody>
      </p:sp>
      <p:sp>
        <p:nvSpPr>
          <p:cNvPr id="46082" name="内容占位符 2"/>
          <p:cNvSpPr>
            <a:spLocks noGrp="1" noChangeArrowheads="1"/>
          </p:cNvSpPr>
          <p:nvPr>
            <p:ph idx="1"/>
          </p:nvPr>
        </p:nvSpPr>
        <p:spPr>
          <a:xfrm>
            <a:off x="387350" y="2420938"/>
            <a:ext cx="11628438" cy="3416300"/>
          </a:xfrm>
        </p:spPr>
        <p:txBody>
          <a:bodyPr/>
          <a:lstStyle/>
          <a:p>
            <a:pPr eaLnBrk="1" hangingPunct="1"/>
            <a:r>
              <a:rPr kumimoji="0" lang="en-US" altLang="zh-CN" sz="2000" dirty="0">
                <a:latin typeface="Times New Roman" charset="0"/>
              </a:rPr>
              <a:t>《</a:t>
            </a:r>
            <a:r>
              <a:rPr kumimoji="0" lang="zh-CN" altLang="en-US" sz="2000" dirty="0">
                <a:latin typeface="Times New Roman" charset="0"/>
              </a:rPr>
              <a:t>孟子</a:t>
            </a:r>
            <a:r>
              <a:rPr kumimoji="0" lang="en-US" altLang="zh-CN" sz="2000" dirty="0">
                <a:latin typeface="Times New Roman" charset="0"/>
              </a:rPr>
              <a:t>·</a:t>
            </a:r>
            <a:r>
              <a:rPr kumimoji="0" lang="zh-CN" altLang="en-US" sz="2000" dirty="0">
                <a:latin typeface="Times New Roman" charset="0"/>
              </a:rPr>
              <a:t>尽心上</a:t>
            </a:r>
            <a:r>
              <a:rPr kumimoji="0" lang="en-US" altLang="zh-CN" sz="2000" dirty="0">
                <a:latin typeface="Times New Roman" charset="0"/>
              </a:rPr>
              <a:t>》:“</a:t>
            </a:r>
            <a:r>
              <a:rPr kumimoji="0" lang="zh-CN" altLang="en-US" sz="2000" dirty="0">
                <a:latin typeface="Times New Roman" charset="0"/>
              </a:rPr>
              <a:t>人之所不学而能者，其良能也；所不虑而知者，其良知也。</a:t>
            </a:r>
            <a:r>
              <a:rPr kumimoji="0" lang="en-US" altLang="zh-CN" sz="2000" dirty="0">
                <a:latin typeface="Times New Roman" charset="0"/>
              </a:rPr>
              <a:t> ……</a:t>
            </a:r>
            <a:r>
              <a:rPr kumimoji="0" lang="zh-CN" altLang="en-US" sz="2000" dirty="0">
                <a:latin typeface="Times New Roman" charset="0"/>
              </a:rPr>
              <a:t>亲亲，仁也；敬长，义也。”其中，</a:t>
            </a:r>
            <a:r>
              <a:rPr kumimoji="0" lang="zh-CN" altLang="en-US" sz="2000" dirty="0">
                <a:latin typeface="Century Gothic" charset="0"/>
              </a:rPr>
              <a:t>“亲亲”的关系蕴含了“仁”、“敬长”的关系蕴含了“义” ；于是，无法充分显现的普遍理念通过“东西”式的相互关系得到一种显现的形式，任何一极又都只能以另一极互为前提。用西方人的话说：“主体不是建构性的，而是被建构的。”（</a:t>
            </a:r>
            <a:r>
              <a:rPr kumimoji="0" lang="en-US" altLang="zh-CN" sz="2000" dirty="0">
                <a:latin typeface="Times New Roman" charset="0"/>
              </a:rPr>
              <a:t>constituted but not constitutive, Alain </a:t>
            </a:r>
            <a:r>
              <a:rPr kumimoji="0" lang="en-US" altLang="zh-CN" sz="2000" dirty="0" err="1">
                <a:latin typeface="Times New Roman" charset="0"/>
              </a:rPr>
              <a:t>Badiou</a:t>
            </a:r>
            <a:r>
              <a:rPr kumimoji="0" lang="zh-CN" altLang="en-US" sz="2000" dirty="0" smtClean="0">
                <a:latin typeface="Century Gothic" charset="0"/>
              </a:rPr>
              <a:t>）</a:t>
            </a:r>
            <a:endParaRPr kumimoji="0" lang="en-US" altLang="zh-CN" sz="2000" dirty="0" smtClean="0">
              <a:latin typeface="Century Gothic" charset="0"/>
            </a:endParaRPr>
          </a:p>
          <a:p>
            <a:pPr eaLnBrk="1" hangingPunct="1"/>
            <a:r>
              <a:rPr kumimoji="0" lang="zh-CN" altLang="zh-CN" sz="2000" dirty="0" smtClean="0">
                <a:latin typeface="Century Gothic" charset="0"/>
              </a:rPr>
              <a:t>《</a:t>
            </a:r>
            <a:r>
              <a:rPr kumimoji="0" lang="zh-CN" altLang="en-US" sz="2000" dirty="0" smtClean="0">
                <a:latin typeface="Century Gothic" charset="0"/>
              </a:rPr>
              <a:t>传习录</a:t>
            </a:r>
            <a:r>
              <a:rPr kumimoji="0" lang="en-US" altLang="zh-CN" sz="2000" dirty="0" smtClean="0">
                <a:latin typeface="Century Gothic" charset="0"/>
              </a:rPr>
              <a:t>》</a:t>
            </a:r>
            <a:r>
              <a:rPr kumimoji="0" lang="zh-CN" altLang="en-US" sz="2000" dirty="0" smtClean="0">
                <a:latin typeface="Century Gothic" charset="0"/>
              </a:rPr>
              <a:t>第一节，徐爱记述王阳明与朱熹对“大学之道在明明德、在亲民、在止于至善”的不同读解，王阳明认为“亲民”不必解作“新民”，而是</a:t>
            </a:r>
            <a:r>
              <a:rPr kumimoji="0" lang="en-US" altLang="zh-CN" sz="2000" dirty="0" smtClean="0">
                <a:latin typeface="Century Gothic" charset="0"/>
              </a:rPr>
              <a:t>《</a:t>
            </a:r>
            <a:r>
              <a:rPr kumimoji="0" lang="zh-CN" altLang="en-US" sz="2000" dirty="0" smtClean="0">
                <a:latin typeface="Century Gothic" charset="0"/>
              </a:rPr>
              <a:t>孟子</a:t>
            </a:r>
            <a:r>
              <a:rPr kumimoji="0" lang="en-US" altLang="zh-CN" sz="2000" dirty="0" smtClean="0">
                <a:latin typeface="Century Gothic" charset="0"/>
              </a:rPr>
              <a:t>》</a:t>
            </a:r>
            <a:r>
              <a:rPr kumimoji="0" lang="zh-CN" altLang="en-US" sz="2000" dirty="0" smtClean="0">
                <a:latin typeface="Century Gothic" charset="0"/>
              </a:rPr>
              <a:t>的亲亲仁民。正所谓：古本亲民非新民，始曰心即理；先贤格人亦格物，终是致良知。</a:t>
            </a:r>
            <a:endParaRPr kumimoji="0" lang="en-US" altLang="zh-CN" sz="2000" dirty="0">
              <a:latin typeface="Century Gothic" charset="0"/>
            </a:endParaRPr>
          </a:p>
          <a:p>
            <a:pPr eaLnBrk="1" hangingPunct="1"/>
            <a:r>
              <a:rPr kumimoji="0" lang="zh-CN" altLang="en-US" sz="2000" dirty="0">
                <a:latin typeface="Century Gothic" charset="0"/>
              </a:rPr>
              <a:t>可见</a:t>
            </a:r>
            <a:r>
              <a:rPr kumimoji="0" lang="zh-CN" altLang="en-US" sz="2000" dirty="0">
                <a:latin typeface="Times New Roman" charset="0"/>
              </a:rPr>
              <a:t>“孝悌”并不仅仅</a:t>
            </a:r>
            <a:r>
              <a:rPr kumimoji="0" lang="zh-CN" altLang="en-US" sz="2000" dirty="0">
                <a:latin typeface="Century Gothic" charset="0"/>
              </a:rPr>
              <a:t>是伦理纲常，也是</a:t>
            </a:r>
            <a:r>
              <a:rPr kumimoji="0" lang="en-US" altLang="zh-CN" sz="2000" dirty="0">
                <a:latin typeface="Times New Roman" charset="0"/>
              </a:rPr>
              <a:t>relational approach</a:t>
            </a:r>
            <a:r>
              <a:rPr kumimoji="0" lang="zh-CN" altLang="en-US" sz="2000" dirty="0">
                <a:latin typeface="Century Gothic" charset="0"/>
              </a:rPr>
              <a:t>的典型。</a:t>
            </a:r>
            <a:endParaRPr kumimoji="0" lang="en-US" altLang="zh-CN" sz="2000" dirty="0">
              <a:latin typeface="Century Gothic" charset="0"/>
            </a:endParaRPr>
          </a:p>
          <a:p>
            <a:pPr eaLnBrk="1" hangingPunct="1"/>
            <a:r>
              <a:rPr kumimoji="0" lang="zh-CN" altLang="en-US" sz="2000" dirty="0">
                <a:latin typeface="Times New Roman" charset="0"/>
              </a:rPr>
              <a:t>理雅各（</a:t>
            </a:r>
            <a:r>
              <a:rPr kumimoji="0" lang="en-US" altLang="zh-CN" sz="2000" dirty="0">
                <a:latin typeface="Times New Roman" charset="0"/>
              </a:rPr>
              <a:t>James </a:t>
            </a:r>
            <a:r>
              <a:rPr kumimoji="0" lang="en-US" altLang="zh-CN" sz="2000" dirty="0" err="1">
                <a:latin typeface="Times New Roman" charset="0"/>
              </a:rPr>
              <a:t>Legge</a:t>
            </a:r>
            <a:r>
              <a:rPr kumimoji="0" lang="en-US" altLang="zh-CN" sz="2000" dirty="0">
                <a:latin typeface="Times New Roman" charset="0"/>
              </a:rPr>
              <a:t>）：</a:t>
            </a:r>
            <a:r>
              <a:rPr kumimoji="0" lang="zh-CN" altLang="en-US" sz="2000" dirty="0">
                <a:latin typeface="Times New Roman" charset="0"/>
              </a:rPr>
              <a:t>这是中国式的</a:t>
            </a:r>
            <a:r>
              <a:rPr kumimoji="0" lang="en-US" altLang="zh-CN" sz="2000" dirty="0">
                <a:latin typeface="Times New Roman" charset="0"/>
              </a:rPr>
              <a:t>The operation / demonstration of the Tao.</a:t>
            </a:r>
            <a:endParaRPr kumimoji="0" lang="en-US" altLang="zh-CN" sz="2000" dirty="0">
              <a:latin typeface="Century Gothic" charset="0"/>
            </a:endParaRPr>
          </a:p>
        </p:txBody>
      </p:sp>
      <p:pic>
        <p:nvPicPr>
          <p:cNvPr id="46083" name="图片 6" descr="人民大学校徽人大红1.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0326688" y="0"/>
            <a:ext cx="1189037" cy="1189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标题 1"/>
          <p:cNvSpPr>
            <a:spLocks noGrp="1" noChangeArrowheads="1"/>
          </p:cNvSpPr>
          <p:nvPr>
            <p:ph type="title"/>
          </p:nvPr>
        </p:nvSpPr>
        <p:spPr>
          <a:xfrm>
            <a:off x="680788" y="736600"/>
            <a:ext cx="9517943" cy="1198563"/>
          </a:xfrm>
        </p:spPr>
        <p:txBody>
          <a:bodyPr/>
          <a:lstStyle/>
          <a:p>
            <a:pPr eaLnBrk="1" hangingPunct="1"/>
            <a:r>
              <a:rPr kumimoji="0" lang="zh-CN" altLang="en-US" sz="3200" dirty="0" smtClean="0">
                <a:latin typeface="Times New Roman" charset="0"/>
                <a:cs typeface="Times New Roman" charset="0"/>
              </a:rPr>
              <a:t>马丁</a:t>
            </a:r>
            <a:r>
              <a:rPr lang="zh-CN" altLang="en-US" sz="3200" dirty="0"/>
              <a:t>▪</a:t>
            </a:r>
            <a:r>
              <a:rPr kumimoji="0" lang="zh-CN" altLang="en-US" sz="3200" dirty="0" smtClean="0">
                <a:latin typeface="Times New Roman" charset="0"/>
                <a:cs typeface="Times New Roman" charset="0"/>
              </a:rPr>
              <a:t>布伯（</a:t>
            </a:r>
            <a:r>
              <a:rPr kumimoji="0" lang="en-US" altLang="zh-CN" sz="3200" dirty="0" smtClean="0">
                <a:latin typeface="Times New Roman" charset="0"/>
                <a:cs typeface="Times New Roman" charset="0"/>
              </a:rPr>
              <a:t>Martin</a:t>
            </a:r>
            <a:r>
              <a:rPr kumimoji="0" lang="zh-CN" altLang="en-US" sz="3200" dirty="0" smtClean="0">
                <a:latin typeface="Times New Roman" charset="0"/>
                <a:cs typeface="Times New Roman" charset="0"/>
              </a:rPr>
              <a:t> </a:t>
            </a:r>
            <a:r>
              <a:rPr kumimoji="0" lang="en-US" altLang="zh-CN" sz="3200" dirty="0" smtClean="0">
                <a:latin typeface="Times New Roman" charset="0"/>
                <a:cs typeface="Times New Roman" charset="0"/>
              </a:rPr>
              <a:t>Buber</a:t>
            </a:r>
            <a:r>
              <a:rPr kumimoji="0" lang="zh-CN" altLang="en-US" sz="3200" dirty="0" smtClean="0">
                <a:latin typeface="Times New Roman" charset="0"/>
                <a:cs typeface="Times New Roman" charset="0"/>
              </a:rPr>
              <a:t>）的</a:t>
            </a:r>
            <a:r>
              <a:rPr kumimoji="0" lang="en-US" altLang="zh-CN" sz="3200" i="1" dirty="0" err="1" smtClean="0">
                <a:latin typeface="Times New Roman" charset="0"/>
                <a:cs typeface="Times New Roman" charset="0"/>
              </a:rPr>
              <a:t>Be</a:t>
            </a:r>
            <a:r>
              <a:rPr kumimoji="0" lang="en-US" altLang="zh-CN" sz="3200" b="1" i="1" dirty="0" err="1" smtClean="0">
                <a:latin typeface="Times New Roman" charset="0"/>
                <a:cs typeface="Times New Roman" charset="0"/>
              </a:rPr>
              <a:t>zie</a:t>
            </a:r>
            <a:r>
              <a:rPr kumimoji="0" lang="en-US" altLang="zh-CN" sz="3200" i="1" dirty="0" err="1" smtClean="0">
                <a:latin typeface="Times New Roman" charset="0"/>
                <a:cs typeface="Times New Roman" charset="0"/>
              </a:rPr>
              <a:t>hung</a:t>
            </a:r>
            <a:r>
              <a:rPr kumimoji="0" lang="zh-CN" altLang="en-US" sz="3200" dirty="0" smtClean="0">
                <a:latin typeface="Times New Roman" charset="0"/>
                <a:cs typeface="Times New Roman" charset="0"/>
              </a:rPr>
              <a:t>与</a:t>
            </a:r>
            <a:r>
              <a:rPr kumimoji="0" lang="en-US" altLang="zh-CN" sz="3200" dirty="0" smtClean="0">
                <a:latin typeface="Times New Roman" charset="0"/>
                <a:cs typeface="Times New Roman" charset="0"/>
              </a:rPr>
              <a:t>《</a:t>
            </a:r>
            <a:r>
              <a:rPr kumimoji="0" lang="zh-CN" altLang="en-US" sz="3200" dirty="0" smtClean="0">
                <a:latin typeface="Times New Roman" charset="0"/>
                <a:cs typeface="Times New Roman" charset="0"/>
              </a:rPr>
              <a:t>庄子</a:t>
            </a:r>
            <a:r>
              <a:rPr kumimoji="0" lang="en-US" altLang="zh-CN" sz="3200" dirty="0" smtClean="0">
                <a:latin typeface="Times New Roman" charset="0"/>
                <a:cs typeface="Times New Roman" charset="0"/>
              </a:rPr>
              <a:t>》</a:t>
            </a:r>
            <a:endParaRPr kumimoji="0" lang="zh-CN" altLang="en-US" sz="3200" dirty="0">
              <a:latin typeface="Times New Roman" charset="0"/>
              <a:cs typeface="Times New Roman" charset="0"/>
            </a:endParaRPr>
          </a:p>
        </p:txBody>
      </p:sp>
      <p:pic>
        <p:nvPicPr>
          <p:cNvPr id="36866" name="图片 6" descr="人民大学校徽人大红1.jp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0375900" y="-7938"/>
            <a:ext cx="1192213" cy="11906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6867" name="内容占位符 1"/>
          <p:cNvSpPr>
            <a:spLocks noGrp="1" noChangeArrowheads="1"/>
          </p:cNvSpPr>
          <p:nvPr>
            <p:ph idx="1"/>
          </p:nvPr>
        </p:nvSpPr>
        <p:spPr>
          <a:xfrm>
            <a:off x="0" y="2185210"/>
            <a:ext cx="12097081" cy="4296336"/>
          </a:xfrm>
        </p:spPr>
        <p:txBody>
          <a:bodyPr/>
          <a:lstStyle/>
          <a:p>
            <a:r>
              <a:rPr lang="en-US" altLang="zh-CN" sz="2000" dirty="0"/>
              <a:t>《</a:t>
            </a:r>
            <a:r>
              <a:rPr lang="zh-CN" altLang="en-US" sz="2000" dirty="0"/>
              <a:t>庄子▪秋水</a:t>
            </a:r>
            <a:r>
              <a:rPr lang="en-US" altLang="zh-CN" sz="2000" dirty="0"/>
              <a:t>》</a:t>
            </a:r>
            <a:r>
              <a:rPr lang="zh-CN" altLang="en-US" sz="2000" dirty="0"/>
              <a:t>：</a:t>
            </a:r>
            <a:r>
              <a:rPr lang="zh-CN" altLang="en-US" sz="2000" b="1" dirty="0">
                <a:solidFill>
                  <a:srgbClr val="FF0000"/>
                </a:solidFill>
              </a:rPr>
              <a:t>以道观之</a:t>
            </a:r>
            <a:r>
              <a:rPr lang="zh-CN" altLang="en-US" sz="2000" dirty="0"/>
              <a:t>，物无贵贱；</a:t>
            </a:r>
            <a:r>
              <a:rPr lang="zh-CN" altLang="en-US" sz="2000" dirty="0">
                <a:solidFill>
                  <a:srgbClr val="FF0000"/>
                </a:solidFill>
              </a:rPr>
              <a:t>以物观之</a:t>
            </a:r>
            <a:r>
              <a:rPr lang="zh-CN" altLang="en-US" sz="2000" dirty="0"/>
              <a:t>，自贵而相贱（从常理看，万物没有贵贱之别；从万物自身看，各自为贵而又以他物为贱）；</a:t>
            </a:r>
            <a:r>
              <a:rPr lang="zh-CN" altLang="en-US" sz="2000" dirty="0">
                <a:solidFill>
                  <a:srgbClr val="FF0000"/>
                </a:solidFill>
              </a:rPr>
              <a:t>以俗观之</a:t>
            </a:r>
            <a:r>
              <a:rPr lang="zh-CN" altLang="en-US" sz="2000" dirty="0"/>
              <a:t>，贵贱不在己（从世俗观点看，贵贱不在于事物自身）。</a:t>
            </a:r>
            <a:r>
              <a:rPr lang="zh-CN" altLang="en-US" sz="2000" b="1" dirty="0">
                <a:solidFill>
                  <a:srgbClr val="FF0000"/>
                </a:solidFill>
              </a:rPr>
              <a:t>以差观</a:t>
            </a:r>
            <a:r>
              <a:rPr lang="zh-CN" altLang="en-US" sz="2000" dirty="0">
                <a:solidFill>
                  <a:srgbClr val="FF0000"/>
                </a:solidFill>
              </a:rPr>
              <a:t>之</a:t>
            </a:r>
            <a:r>
              <a:rPr lang="zh-CN" altLang="en-US" sz="2000" dirty="0"/>
              <a:t>，因其所大而大之，则万物莫不大；因其所小而小之，则万物莫不小（从物与物的差别看，沿着大的一面观察便会认为物体是大的，那么万物就没有什么不是大的；沿着小的一面观察便会认为物体是小的，那么万物没有什么不是小的）。</a:t>
            </a:r>
            <a:r>
              <a:rPr lang="en-US" altLang="zh-CN" sz="2000" dirty="0"/>
              <a:t>……</a:t>
            </a:r>
            <a:r>
              <a:rPr lang="zh-CN" altLang="en-US" sz="2000" b="1" dirty="0">
                <a:solidFill>
                  <a:srgbClr val="FF0000"/>
                </a:solidFill>
              </a:rPr>
              <a:t>以功观之</a:t>
            </a:r>
            <a:r>
              <a:rPr lang="zh-CN" altLang="en-US" sz="2000" dirty="0"/>
              <a:t>，因其所有而有之，则万物莫不有；因其所无而无之，则万物莫不无（就功用看，从“有”的一面观察便会认为“有”，那么万物就都存在；从“无” 的一面观察便会认为“无”，那么万物就都不存在）。</a:t>
            </a:r>
            <a:r>
              <a:rPr lang="zh-CN" altLang="en-US" sz="2000" dirty="0">
                <a:solidFill>
                  <a:srgbClr val="FF0000"/>
                </a:solidFill>
              </a:rPr>
              <a:t>知</a:t>
            </a:r>
            <a:r>
              <a:rPr lang="zh-CN" altLang="en-US" sz="2000" b="1" dirty="0">
                <a:solidFill>
                  <a:srgbClr val="FF0000"/>
                </a:solidFill>
              </a:rPr>
              <a:t>东西相反而不可以相无</a:t>
            </a:r>
            <a:r>
              <a:rPr lang="zh-CN" altLang="en-US" sz="2000" dirty="0">
                <a:solidFill>
                  <a:srgbClr val="FF0000"/>
                </a:solidFill>
              </a:rPr>
              <a:t>，则功分定矣</a:t>
            </a:r>
            <a:r>
              <a:rPr lang="zh-CN" altLang="en-US" sz="2000" dirty="0" smtClean="0">
                <a:solidFill>
                  <a:srgbClr val="FF0000"/>
                </a:solidFill>
              </a:rPr>
              <a:t>（功用</a:t>
            </a:r>
            <a:r>
              <a:rPr lang="zh-CN" altLang="en-US" sz="2000" dirty="0">
                <a:solidFill>
                  <a:srgbClr val="FF0000"/>
                </a:solidFill>
              </a:rPr>
              <a:t>和性质便得以确定</a:t>
            </a:r>
            <a:r>
              <a:rPr lang="en-US" altLang="zh-CN" sz="2000" dirty="0">
                <a:solidFill>
                  <a:srgbClr val="FF0000"/>
                </a:solidFill>
              </a:rPr>
              <a:t>-</a:t>
            </a:r>
            <a:r>
              <a:rPr lang="en-US" altLang="zh-CN" sz="2000" dirty="0">
                <a:solidFill>
                  <a:srgbClr val="FF0000"/>
                </a:solidFill>
                <a:latin typeface="Times New Roman" charset="0"/>
                <a:cs typeface="Times New Roman" charset="0"/>
              </a:rPr>
              <a:t>If we know that east and west are convertible and yet necessary terms in relation to each other, then such </a:t>
            </a:r>
            <a:r>
              <a:rPr lang="en-US" altLang="zh-CN" sz="2000" dirty="0" smtClean="0">
                <a:solidFill>
                  <a:srgbClr val="FF0000"/>
                </a:solidFill>
                <a:latin typeface="Times New Roman" charset="0"/>
                <a:cs typeface="Times New Roman" charset="0"/>
              </a:rPr>
              <a:t>functions</a:t>
            </a:r>
            <a:r>
              <a:rPr lang="zh-CN" altLang="en-US" sz="2000" dirty="0" smtClean="0">
                <a:solidFill>
                  <a:srgbClr val="FF0000"/>
                </a:solidFill>
                <a:latin typeface="Times New Roman" charset="0"/>
                <a:cs typeface="Times New Roman" charset="0"/>
              </a:rPr>
              <a:t> </a:t>
            </a:r>
            <a:r>
              <a:rPr lang="en-US" altLang="zh-CN" sz="2000" dirty="0">
                <a:solidFill>
                  <a:srgbClr val="FF0000"/>
                </a:solidFill>
                <a:latin typeface="Times New Roman" charset="0"/>
                <a:cs typeface="Times New Roman" charset="0"/>
              </a:rPr>
              <a:t>may</a:t>
            </a:r>
            <a:r>
              <a:rPr lang="zh-CN" altLang="en-US" sz="2000" dirty="0">
                <a:solidFill>
                  <a:srgbClr val="FF0000"/>
                </a:solidFill>
                <a:latin typeface="Times New Roman" charset="0"/>
                <a:cs typeface="Times New Roman" charset="0"/>
              </a:rPr>
              <a:t> </a:t>
            </a:r>
            <a:r>
              <a:rPr lang="en-US" altLang="zh-CN" sz="2000" dirty="0">
                <a:solidFill>
                  <a:srgbClr val="FF0000"/>
                </a:solidFill>
                <a:latin typeface="Times New Roman" charset="0"/>
                <a:cs typeface="Times New Roman" charset="0"/>
              </a:rPr>
              <a:t>be</a:t>
            </a:r>
            <a:r>
              <a:rPr lang="zh-CN" altLang="en-US" sz="2000" dirty="0">
                <a:solidFill>
                  <a:srgbClr val="FF0000"/>
                </a:solidFill>
                <a:latin typeface="Times New Roman" charset="0"/>
                <a:cs typeface="Times New Roman" charset="0"/>
              </a:rPr>
              <a:t> </a:t>
            </a:r>
            <a:r>
              <a:rPr lang="en-US" altLang="zh-CN" sz="2000" dirty="0">
                <a:solidFill>
                  <a:srgbClr val="FF0000"/>
                </a:solidFill>
                <a:latin typeface="Times New Roman" charset="0"/>
                <a:cs typeface="Times New Roman" charset="0"/>
              </a:rPr>
              <a:t>determined.</a:t>
            </a:r>
            <a:r>
              <a:rPr lang="zh-CN" altLang="en-US" sz="2000" dirty="0"/>
              <a:t>）。</a:t>
            </a:r>
            <a:r>
              <a:rPr lang="zh-CN" altLang="en-US" sz="2000" b="1" dirty="0"/>
              <a:t>以趣观之</a:t>
            </a:r>
            <a:r>
              <a:rPr lang="zh-CN" altLang="en-US" sz="2000" dirty="0"/>
              <a:t>，因其所然而然之，则万物莫不然；因其所非而非之，则万物莫不非（从事物的趋向看，按照肯定的一面观察便会认为是对的，那么万物没有什么不是对的；按照否定的一面观察便会认为是不对的，那么万物没有什么不是错的）。</a:t>
            </a:r>
            <a:endParaRPr lang="en-US" altLang="zh-CN" sz="2000" dirty="0"/>
          </a:p>
          <a:p>
            <a:r>
              <a:rPr lang="zh-CN" altLang="en-US" sz="2000" dirty="0" smtClean="0">
                <a:latin typeface="Times New Roman" charset="0"/>
              </a:rPr>
              <a:t>翟里斯（</a:t>
            </a:r>
            <a:r>
              <a:rPr lang="en-US" altLang="zh-CN" sz="2000" dirty="0" smtClean="0">
                <a:latin typeface="Times New Roman" charset="0"/>
              </a:rPr>
              <a:t>Giles</a:t>
            </a:r>
            <a:r>
              <a:rPr lang="zh-CN" altLang="en-US" sz="2000" dirty="0" smtClean="0">
                <a:latin typeface="Times New Roman" charset="0"/>
              </a:rPr>
              <a:t>）</a:t>
            </a:r>
            <a:r>
              <a:rPr lang="en-US" altLang="zh-CN" sz="2000" dirty="0" smtClean="0">
                <a:latin typeface="Times New Roman" charset="0"/>
              </a:rPr>
              <a:t>: </a:t>
            </a:r>
            <a:r>
              <a:rPr lang="zh-CN" altLang="en-US" sz="2000" dirty="0">
                <a:latin typeface="Times New Roman" charset="0"/>
              </a:rPr>
              <a:t>功</a:t>
            </a:r>
            <a:r>
              <a:rPr lang="en-US" altLang="zh-CN" sz="2000" dirty="0">
                <a:latin typeface="Times New Roman" charset="0"/>
              </a:rPr>
              <a:t>—the due adjustment of function </a:t>
            </a:r>
            <a:r>
              <a:rPr lang="zh-CN" altLang="en-US" sz="2000" dirty="0" smtClean="0">
                <a:latin typeface="Times New Roman" charset="0"/>
              </a:rPr>
              <a:t>／</a:t>
            </a:r>
            <a:r>
              <a:rPr lang="en-US" altLang="zh-CN" sz="2000" dirty="0" smtClean="0">
                <a:latin typeface="Times New Roman" charset="0"/>
              </a:rPr>
              <a:t>Martin </a:t>
            </a:r>
            <a:r>
              <a:rPr lang="en-US" altLang="zh-CN" sz="2000" dirty="0">
                <a:latin typeface="Times New Roman" charset="0"/>
              </a:rPr>
              <a:t>Buber: </a:t>
            </a:r>
            <a:r>
              <a:rPr lang="zh-CN" altLang="en-US" sz="2000" dirty="0">
                <a:latin typeface="Times New Roman" charset="0"/>
              </a:rPr>
              <a:t>功</a:t>
            </a:r>
            <a:r>
              <a:rPr lang="en-US" altLang="zh-CN" sz="2000" dirty="0">
                <a:latin typeface="Times New Roman" charset="0"/>
              </a:rPr>
              <a:t>—</a:t>
            </a:r>
            <a:r>
              <a:rPr lang="en-US" altLang="zh-CN" sz="2000" i="1" dirty="0" err="1">
                <a:latin typeface="Times New Roman" charset="0"/>
              </a:rPr>
              <a:t>Be</a:t>
            </a:r>
            <a:r>
              <a:rPr lang="en-US" altLang="zh-CN" sz="2000" b="1" i="1" dirty="0" err="1">
                <a:latin typeface="Times New Roman" charset="0"/>
              </a:rPr>
              <a:t>zie</a:t>
            </a:r>
            <a:r>
              <a:rPr lang="en-US" altLang="zh-CN" sz="2000" i="1" dirty="0" err="1">
                <a:latin typeface="Times New Roman" charset="0"/>
              </a:rPr>
              <a:t>hung</a:t>
            </a:r>
            <a:r>
              <a:rPr lang="en-US" altLang="zh-CN" sz="2000" i="1" dirty="0">
                <a:latin typeface="Times New Roman" charset="0"/>
              </a:rPr>
              <a:t> </a:t>
            </a:r>
            <a:r>
              <a:rPr lang="en-US" altLang="zh-CN" sz="2000" dirty="0">
                <a:latin typeface="Times New Roman" charset="0"/>
              </a:rPr>
              <a:t>(Relationship)</a:t>
            </a:r>
            <a:endParaRPr lang="zh-CN" altLang="en-US" sz="2000" dirty="0">
              <a:latin typeface="Times New Roman" charset="0"/>
            </a:endParaRPr>
          </a:p>
        </p:txBody>
      </p:sp>
    </p:spTree>
    <p:extLst>
      <p:ext uri="{BB962C8B-B14F-4D97-AF65-F5344CB8AC3E}">
        <p14:creationId xmlns:p14="http://schemas.microsoft.com/office/powerpoint/2010/main" val="17680613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29" name="图片 3" descr="人民大学校徽人大红1.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0353675" y="-6350"/>
            <a:ext cx="11430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8130" name="标题 1"/>
          <p:cNvSpPr>
            <a:spLocks noGrp="1" noChangeArrowheads="1"/>
          </p:cNvSpPr>
          <p:nvPr>
            <p:ph type="title"/>
          </p:nvPr>
        </p:nvSpPr>
        <p:spPr>
          <a:xfrm>
            <a:off x="940614" y="957980"/>
            <a:ext cx="8761413" cy="728662"/>
          </a:xfrm>
        </p:spPr>
        <p:txBody>
          <a:bodyPr/>
          <a:lstStyle/>
          <a:p>
            <a:pPr eaLnBrk="1" hangingPunct="1"/>
            <a:r>
              <a:rPr lang="en-US" altLang="zh-CN" dirty="0" smtClean="0">
                <a:latin typeface="Times New Roman"/>
                <a:cs typeface="Times New Roman"/>
              </a:rPr>
              <a:t>From function / </a:t>
            </a:r>
            <a:r>
              <a:rPr lang="en-US" altLang="zh-CN" b="1" dirty="0" smtClean="0">
                <a:latin typeface="Times New Roman"/>
                <a:cs typeface="Times New Roman"/>
              </a:rPr>
              <a:t>e</a:t>
            </a:r>
            <a:r>
              <a:rPr lang="en-US" altLang="zh-CN" dirty="0" smtClean="0">
                <a:latin typeface="Times New Roman"/>
                <a:cs typeface="Times New Roman"/>
              </a:rPr>
              <a:t>fficacy to </a:t>
            </a:r>
            <a:r>
              <a:rPr lang="en-US" altLang="zh-CN" i="1" dirty="0" err="1" smtClean="0">
                <a:latin typeface="Times New Roman"/>
                <a:cs typeface="Times New Roman"/>
              </a:rPr>
              <a:t>Beziehung</a:t>
            </a:r>
            <a:endParaRPr kumimoji="0" lang="zh-CN" altLang="en-US" dirty="0">
              <a:latin typeface="Times New Roman"/>
              <a:cs typeface="Times New Roman"/>
            </a:endParaRPr>
          </a:p>
        </p:txBody>
      </p:sp>
      <p:sp>
        <p:nvSpPr>
          <p:cNvPr id="48131" name="内容占位符 2"/>
          <p:cNvSpPr>
            <a:spLocks noGrp="1" noChangeArrowheads="1"/>
          </p:cNvSpPr>
          <p:nvPr>
            <p:ph idx="1"/>
          </p:nvPr>
        </p:nvSpPr>
        <p:spPr>
          <a:xfrm>
            <a:off x="314631" y="1792510"/>
            <a:ext cx="11463841" cy="3776662"/>
          </a:xfrm>
        </p:spPr>
        <p:txBody>
          <a:bodyPr/>
          <a:lstStyle/>
          <a:p>
            <a:pPr eaLnBrk="1" hangingPunct="1">
              <a:buFont typeface="Wingdings 3" charset="0"/>
              <a:buNone/>
            </a:pPr>
            <a:r>
              <a:rPr kumimoji="0" lang="en-US" altLang="zh-CN" sz="2400" dirty="0">
                <a:latin typeface="Century Gothic" charset="0"/>
              </a:rPr>
              <a:t>    </a:t>
            </a:r>
          </a:p>
          <a:p>
            <a:r>
              <a:rPr lang="en-US" altLang="zh-CN" sz="2400" dirty="0" smtClean="0">
                <a:latin typeface="Times New Roman"/>
                <a:cs typeface="Times New Roman"/>
              </a:rPr>
              <a:t>Jonathan </a:t>
            </a:r>
            <a:r>
              <a:rPr lang="en-US" altLang="zh-CN" sz="2400" dirty="0">
                <a:latin typeface="Times New Roman"/>
                <a:cs typeface="Times New Roman"/>
              </a:rPr>
              <a:t>R. Herman,</a:t>
            </a:r>
            <a:r>
              <a:rPr lang="en-US" altLang="zh-CN" sz="2400" i="1" dirty="0">
                <a:latin typeface="Times New Roman"/>
                <a:cs typeface="Times New Roman"/>
              </a:rPr>
              <a:t> I and Tao: Martin Buber’s </a:t>
            </a:r>
            <a:r>
              <a:rPr lang="en-US" altLang="zh-CN" sz="2400" i="1" dirty="0" smtClean="0">
                <a:latin typeface="Times New Roman"/>
                <a:cs typeface="Times New Roman"/>
              </a:rPr>
              <a:t>Encounter </a:t>
            </a:r>
            <a:r>
              <a:rPr lang="en-US" altLang="zh-CN" sz="2400" i="1" dirty="0">
                <a:latin typeface="Times New Roman"/>
                <a:cs typeface="Times New Roman"/>
              </a:rPr>
              <a:t>with Chuang Tzu</a:t>
            </a:r>
            <a:r>
              <a:rPr lang="en-US" altLang="zh-CN" sz="2400" dirty="0">
                <a:latin typeface="Times New Roman"/>
                <a:cs typeface="Times New Roman"/>
              </a:rPr>
              <a:t> (Albany: State University of New York Press, 1993, p. 227, footnote12): </a:t>
            </a:r>
            <a:endParaRPr lang="en-US" altLang="zh-CN" sz="2400" dirty="0" smtClean="0">
              <a:latin typeface="Times New Roman"/>
              <a:cs typeface="Times New Roman"/>
            </a:endParaRPr>
          </a:p>
          <a:p>
            <a:r>
              <a:rPr lang="en-US" altLang="zh-CN" sz="2400" i="1" dirty="0" err="1" smtClean="0">
                <a:latin typeface="Times New Roman"/>
                <a:cs typeface="Times New Roman"/>
              </a:rPr>
              <a:t>Beziehung</a:t>
            </a:r>
            <a:r>
              <a:rPr lang="en-US" altLang="zh-CN" sz="2400" dirty="0" smtClean="0">
                <a:latin typeface="Times New Roman"/>
                <a:cs typeface="Times New Roman"/>
              </a:rPr>
              <a:t> </a:t>
            </a:r>
            <a:r>
              <a:rPr lang="en-US" altLang="zh-CN" sz="2400" dirty="0">
                <a:latin typeface="Times New Roman"/>
                <a:cs typeface="Times New Roman"/>
              </a:rPr>
              <a:t>is … an extremely interesting gloss of Buber's own</a:t>
            </a:r>
            <a:r>
              <a:rPr lang="en-US" altLang="zh-CN" sz="2400" dirty="0" smtClean="0">
                <a:latin typeface="Times New Roman"/>
                <a:cs typeface="Times New Roman"/>
              </a:rPr>
              <a:t>.</a:t>
            </a:r>
            <a:endParaRPr lang="zh-CN" altLang="zh-CN" sz="2400" dirty="0">
              <a:latin typeface="Times New Roman"/>
              <a:cs typeface="Times New Roman"/>
            </a:endParaRPr>
          </a:p>
          <a:p>
            <a:r>
              <a:rPr lang="en-US" altLang="zh-CN" sz="2400" dirty="0">
                <a:latin typeface="Times New Roman"/>
                <a:cs typeface="Times New Roman"/>
              </a:rPr>
              <a:t>The Chinese which translates more plausibly as </a:t>
            </a:r>
            <a:r>
              <a:rPr lang="en-US" altLang="zh-CN" sz="2400" dirty="0" smtClean="0">
                <a:latin typeface="Times New Roman"/>
                <a:cs typeface="Times New Roman"/>
              </a:rPr>
              <a:t>“to </a:t>
            </a:r>
            <a:r>
              <a:rPr lang="en-US" altLang="zh-CN" sz="2400" dirty="0">
                <a:latin typeface="Times New Roman"/>
                <a:cs typeface="Times New Roman"/>
              </a:rPr>
              <a:t>regard them by way of </a:t>
            </a:r>
            <a:r>
              <a:rPr lang="en-US" altLang="zh-CN" sz="2400" dirty="0" smtClean="0">
                <a:latin typeface="Times New Roman"/>
                <a:cs typeface="Times New Roman"/>
              </a:rPr>
              <a:t>achievement” (</a:t>
            </a:r>
            <a:r>
              <a:rPr lang="zh-CN" altLang="en-US" sz="2400" dirty="0" smtClean="0">
                <a:latin typeface="Times New Roman"/>
                <a:cs typeface="Times New Roman"/>
              </a:rPr>
              <a:t>以功观之</a:t>
            </a:r>
            <a:r>
              <a:rPr lang="en-US" altLang="zh-CN" sz="2400" dirty="0" smtClean="0">
                <a:latin typeface="Times New Roman"/>
                <a:cs typeface="Times New Roman"/>
              </a:rPr>
              <a:t>) and Buber’s </a:t>
            </a:r>
            <a:r>
              <a:rPr lang="en-US" altLang="zh-CN" sz="2400" dirty="0">
                <a:latin typeface="Times New Roman"/>
                <a:cs typeface="Times New Roman"/>
              </a:rPr>
              <a:t>sources Giles </a:t>
            </a:r>
            <a:r>
              <a:rPr lang="en-US" altLang="zh-CN" sz="2400" dirty="0" smtClean="0">
                <a:latin typeface="Times New Roman"/>
                <a:cs typeface="Times New Roman"/>
              </a:rPr>
              <a:t>(function), </a:t>
            </a:r>
            <a:r>
              <a:rPr lang="en-US" altLang="zh-CN" sz="2400" dirty="0">
                <a:latin typeface="Times New Roman"/>
                <a:cs typeface="Times New Roman"/>
              </a:rPr>
              <a:t>Balfour </a:t>
            </a:r>
            <a:r>
              <a:rPr lang="en-US" altLang="zh-CN" sz="2400" dirty="0" smtClean="0">
                <a:latin typeface="Times New Roman"/>
                <a:cs typeface="Times New Roman"/>
              </a:rPr>
              <a:t>(</a:t>
            </a:r>
            <a:r>
              <a:rPr lang="en-US" altLang="zh-CN" sz="2400" b="1" dirty="0" smtClean="0">
                <a:latin typeface="Times New Roman"/>
                <a:cs typeface="Times New Roman"/>
              </a:rPr>
              <a:t>e</a:t>
            </a:r>
            <a:r>
              <a:rPr lang="en-US" altLang="zh-CN" sz="2400" dirty="0" smtClean="0">
                <a:latin typeface="Times New Roman"/>
                <a:cs typeface="Times New Roman"/>
              </a:rPr>
              <a:t>fficacy)</a:t>
            </a:r>
            <a:r>
              <a:rPr lang="en-US" altLang="zh-CN" sz="2400" dirty="0">
                <a:latin typeface="Times New Roman"/>
                <a:cs typeface="Times New Roman"/>
              </a:rPr>
              <a:t>, </a:t>
            </a:r>
            <a:r>
              <a:rPr lang="en-US" altLang="zh-CN" sz="2400" dirty="0" err="1">
                <a:latin typeface="Times New Roman"/>
                <a:cs typeface="Times New Roman"/>
              </a:rPr>
              <a:t>Legge</a:t>
            </a:r>
            <a:r>
              <a:rPr lang="en-US" altLang="zh-CN" sz="2400" dirty="0">
                <a:latin typeface="Times New Roman"/>
                <a:cs typeface="Times New Roman"/>
              </a:rPr>
              <a:t> </a:t>
            </a:r>
            <a:r>
              <a:rPr lang="en-US" altLang="zh-CN" sz="2400" dirty="0" smtClean="0">
                <a:latin typeface="Times New Roman"/>
                <a:cs typeface="Times New Roman"/>
              </a:rPr>
              <a:t>(services </a:t>
            </a:r>
            <a:r>
              <a:rPr lang="en-US" altLang="zh-CN" sz="2400" dirty="0">
                <a:latin typeface="Times New Roman"/>
                <a:cs typeface="Times New Roman"/>
              </a:rPr>
              <a:t>they </a:t>
            </a:r>
            <a:r>
              <a:rPr lang="en-US" altLang="zh-CN" sz="2400" dirty="0" smtClean="0">
                <a:latin typeface="Times New Roman"/>
                <a:cs typeface="Times New Roman"/>
              </a:rPr>
              <a:t>render) </a:t>
            </a:r>
            <a:r>
              <a:rPr lang="en-US" altLang="zh-CN" sz="2400" dirty="0">
                <a:latin typeface="Times New Roman"/>
                <a:cs typeface="Times New Roman"/>
              </a:rPr>
              <a:t>do not give any clues to </a:t>
            </a:r>
            <a:r>
              <a:rPr lang="en-US" altLang="zh-CN" sz="2400" dirty="0" smtClean="0">
                <a:latin typeface="Times New Roman"/>
                <a:cs typeface="Times New Roman"/>
              </a:rPr>
              <a:t>Buber’s </a:t>
            </a:r>
            <a:r>
              <a:rPr lang="en-US" altLang="zh-CN" sz="2400" dirty="0">
                <a:latin typeface="Times New Roman"/>
                <a:cs typeface="Times New Roman"/>
              </a:rPr>
              <a:t>interpretation</a:t>
            </a:r>
            <a:r>
              <a:rPr lang="en-US" altLang="zh-CN" sz="2400" dirty="0" smtClean="0">
                <a:latin typeface="Times New Roman"/>
                <a:cs typeface="Times New Roman"/>
              </a:rPr>
              <a:t>. 【function</a:t>
            </a:r>
            <a:r>
              <a:rPr lang="zh-CN" altLang="en-US" sz="2400" dirty="0" smtClean="0">
                <a:latin typeface="Times New Roman"/>
                <a:cs typeface="Times New Roman"/>
              </a:rPr>
              <a:t>，函数</a:t>
            </a:r>
            <a:r>
              <a:rPr lang="en-US" altLang="zh-CN" sz="2400" dirty="0" smtClean="0">
                <a:latin typeface="Times New Roman"/>
                <a:cs typeface="Times New Roman"/>
              </a:rPr>
              <a:t>】</a:t>
            </a:r>
            <a:endParaRPr lang="zh-CN" altLang="zh-CN" sz="2400" dirty="0">
              <a:latin typeface="Times New Roman"/>
              <a:cs typeface="Times New Roman"/>
            </a:endParaRPr>
          </a:p>
          <a:p>
            <a:r>
              <a:rPr lang="en-US" altLang="zh-CN" sz="2400" dirty="0" smtClean="0">
                <a:latin typeface="Times New Roman"/>
                <a:cs typeface="Times New Roman"/>
              </a:rPr>
              <a:t>This </a:t>
            </a:r>
            <a:r>
              <a:rPr lang="en-US" altLang="zh-CN" sz="2400" dirty="0">
                <a:latin typeface="Times New Roman"/>
                <a:cs typeface="Times New Roman"/>
              </a:rPr>
              <a:t>paragraph contains the only </a:t>
            </a:r>
            <a:r>
              <a:rPr lang="en-US" altLang="zh-CN" sz="2400" dirty="0" smtClean="0">
                <a:latin typeface="Times New Roman"/>
                <a:cs typeface="Times New Roman"/>
              </a:rPr>
              <a:t>times </a:t>
            </a:r>
            <a:r>
              <a:rPr lang="en-US" altLang="zh-CN" sz="2400" dirty="0">
                <a:latin typeface="Times New Roman"/>
                <a:cs typeface="Times New Roman"/>
              </a:rPr>
              <a:t>that </a:t>
            </a:r>
            <a:r>
              <a:rPr lang="en-US" altLang="zh-CN" sz="2400" i="1" dirty="0" err="1">
                <a:latin typeface="Times New Roman"/>
                <a:cs typeface="Times New Roman"/>
              </a:rPr>
              <a:t>Beziehung</a:t>
            </a:r>
            <a:r>
              <a:rPr lang="en-US" altLang="zh-CN" sz="2400" dirty="0">
                <a:latin typeface="Times New Roman"/>
                <a:cs typeface="Times New Roman"/>
              </a:rPr>
              <a:t> appears in Buber's text translation</a:t>
            </a:r>
            <a:r>
              <a:rPr lang="en-US" altLang="zh-CN" sz="2400" dirty="0" smtClean="0">
                <a:latin typeface="Times New Roman"/>
                <a:cs typeface="Times New Roman"/>
              </a:rPr>
              <a:t>.</a:t>
            </a:r>
          </a:p>
          <a:p>
            <a:r>
              <a:rPr lang="zh-CN" altLang="en-US" sz="2400" dirty="0" smtClean="0">
                <a:latin typeface="Times New Roman"/>
                <a:cs typeface="Times New Roman"/>
              </a:rPr>
              <a:t>布伯</a:t>
            </a:r>
            <a:r>
              <a:rPr lang="en-US" altLang="zh-CN" sz="2400" dirty="0" smtClean="0">
                <a:latin typeface="Times New Roman"/>
                <a:cs typeface="Times New Roman"/>
              </a:rPr>
              <a:t>《</a:t>
            </a:r>
            <a:r>
              <a:rPr lang="zh-CN" altLang="en-US" sz="2400" dirty="0" smtClean="0">
                <a:latin typeface="Times New Roman"/>
                <a:cs typeface="Times New Roman"/>
              </a:rPr>
              <a:t>我与你</a:t>
            </a:r>
            <a:r>
              <a:rPr lang="en-US" altLang="zh-CN" sz="2400" dirty="0" smtClean="0">
                <a:latin typeface="Times New Roman"/>
                <a:cs typeface="Times New Roman"/>
              </a:rPr>
              <a:t>》</a:t>
            </a:r>
            <a:r>
              <a:rPr lang="zh-CN" altLang="en-US" sz="2400" dirty="0" smtClean="0">
                <a:latin typeface="Times New Roman"/>
                <a:cs typeface="Times New Roman"/>
              </a:rPr>
              <a:t>（</a:t>
            </a:r>
            <a:r>
              <a:rPr lang="en-US" altLang="zh-CN" sz="2400" dirty="0" smtClean="0">
                <a:latin typeface="Times New Roman"/>
                <a:cs typeface="Times New Roman"/>
              </a:rPr>
              <a:t>1919-1923</a:t>
            </a:r>
            <a:r>
              <a:rPr lang="zh-CN" altLang="en-US" sz="2400" dirty="0" smtClean="0">
                <a:latin typeface="Times New Roman"/>
                <a:cs typeface="Times New Roman"/>
              </a:rPr>
              <a:t>），</a:t>
            </a:r>
            <a:r>
              <a:rPr lang="en-US" altLang="zh-CN" sz="2400" i="1" dirty="0" err="1">
                <a:latin typeface="Times New Roman"/>
                <a:cs typeface="Times New Roman"/>
              </a:rPr>
              <a:t>Reden</a:t>
            </a:r>
            <a:r>
              <a:rPr lang="en-US" altLang="zh-CN" sz="2400" i="1" dirty="0">
                <a:latin typeface="Times New Roman"/>
                <a:cs typeface="Times New Roman"/>
              </a:rPr>
              <a:t> und </a:t>
            </a:r>
            <a:r>
              <a:rPr lang="en-US" altLang="zh-CN" sz="2400" i="1" dirty="0" err="1">
                <a:latin typeface="Times New Roman"/>
                <a:cs typeface="Times New Roman"/>
              </a:rPr>
              <a:t>Gleichnisse</a:t>
            </a:r>
            <a:r>
              <a:rPr lang="en-US" altLang="zh-CN" sz="2400" i="1" dirty="0">
                <a:latin typeface="Times New Roman"/>
                <a:cs typeface="Times New Roman"/>
              </a:rPr>
              <a:t> des </a:t>
            </a:r>
            <a:r>
              <a:rPr lang="en-US" altLang="zh-CN" sz="2400" i="1" dirty="0" err="1">
                <a:latin typeface="Times New Roman"/>
                <a:cs typeface="Times New Roman"/>
              </a:rPr>
              <a:t>Tschuang-</a:t>
            </a:r>
            <a:r>
              <a:rPr lang="en-US" altLang="zh-CN" sz="2400" i="1" dirty="0" err="1" smtClean="0">
                <a:latin typeface="Times New Roman"/>
                <a:cs typeface="Times New Roman"/>
              </a:rPr>
              <a:t>Tse</a:t>
            </a:r>
            <a:r>
              <a:rPr lang="zh-CN" altLang="en-US" sz="2400" i="1" dirty="0" smtClean="0">
                <a:latin typeface="Times New Roman"/>
                <a:cs typeface="Times New Roman"/>
              </a:rPr>
              <a:t>（</a:t>
            </a:r>
            <a:r>
              <a:rPr lang="en-US" altLang="zh-CN" sz="2400" dirty="0" smtClean="0">
                <a:latin typeface="Times New Roman"/>
                <a:cs typeface="Times New Roman"/>
              </a:rPr>
              <a:t>《</a:t>
            </a:r>
            <a:r>
              <a:rPr lang="zh-CN" altLang="en-US" sz="2400" dirty="0" smtClean="0">
                <a:latin typeface="Times New Roman"/>
                <a:cs typeface="Times New Roman"/>
              </a:rPr>
              <a:t>庄子的论说和寓言</a:t>
            </a:r>
            <a:r>
              <a:rPr lang="en-US" altLang="zh-CN" sz="2400" dirty="0" smtClean="0">
                <a:latin typeface="Times New Roman"/>
                <a:cs typeface="Times New Roman"/>
              </a:rPr>
              <a:t>》1910</a:t>
            </a:r>
            <a:r>
              <a:rPr lang="zh-CN" altLang="en-US" sz="2400" dirty="0" smtClean="0">
                <a:latin typeface="Times New Roman"/>
                <a:cs typeface="Times New Roman"/>
              </a:rPr>
              <a:t>）</a:t>
            </a:r>
            <a:endParaRPr lang="zh-CN" altLang="zh-CN" sz="2400" dirty="0">
              <a:latin typeface="Times New Roman"/>
              <a:cs typeface="Times New Roman"/>
            </a:endParaRPr>
          </a:p>
        </p:txBody>
      </p:sp>
    </p:spTree>
    <p:extLst>
      <p:ext uri="{BB962C8B-B14F-4D97-AF65-F5344CB8AC3E}">
        <p14:creationId xmlns:p14="http://schemas.microsoft.com/office/powerpoint/2010/main" val="233940082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5" name="图片 3" descr="人民大学校徽人大红1.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0353675" y="-6350"/>
            <a:ext cx="11430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7106" name="标题 1"/>
          <p:cNvSpPr>
            <a:spLocks noGrp="1" noChangeArrowheads="1"/>
          </p:cNvSpPr>
          <p:nvPr>
            <p:ph type="title"/>
          </p:nvPr>
        </p:nvSpPr>
        <p:spPr>
          <a:xfrm>
            <a:off x="1155700" y="947738"/>
            <a:ext cx="8761413" cy="728662"/>
          </a:xfrm>
        </p:spPr>
        <p:txBody>
          <a:bodyPr/>
          <a:lstStyle/>
          <a:p>
            <a:pPr eaLnBrk="1" hangingPunct="1"/>
            <a:r>
              <a:rPr kumimoji="0" lang="en-US" altLang="zh-CN" dirty="0" err="1">
                <a:latin typeface="Century Gothic" charset="0"/>
              </a:rPr>
              <a:t>解释工具</a:t>
            </a:r>
            <a:r>
              <a:rPr kumimoji="0" lang="en-US" altLang="zh-CN" dirty="0">
                <a:latin typeface="Century Gothic" charset="0"/>
              </a:rPr>
              <a:t> or  </a:t>
            </a:r>
            <a:r>
              <a:rPr kumimoji="0" lang="zh-CN" altLang="en-US" dirty="0" smtClean="0">
                <a:latin typeface="Century Gothic" charset="0"/>
              </a:rPr>
              <a:t>确定意义？</a:t>
            </a:r>
            <a:endParaRPr kumimoji="0" lang="en-US" altLang="zh-CN" dirty="0">
              <a:latin typeface="Century Gothic" charset="0"/>
            </a:endParaRPr>
          </a:p>
        </p:txBody>
      </p:sp>
      <p:sp>
        <p:nvSpPr>
          <p:cNvPr id="47107" name="内容占位符 2"/>
          <p:cNvSpPr>
            <a:spLocks noGrp="1" noChangeArrowheads="1"/>
          </p:cNvSpPr>
          <p:nvPr>
            <p:ph idx="1"/>
          </p:nvPr>
        </p:nvSpPr>
        <p:spPr>
          <a:xfrm>
            <a:off x="123371" y="2228624"/>
            <a:ext cx="11671162" cy="3649662"/>
          </a:xfrm>
        </p:spPr>
        <p:txBody>
          <a:bodyPr/>
          <a:lstStyle/>
          <a:p>
            <a:pPr eaLnBrk="1" hangingPunct="1">
              <a:buFont typeface="Wingdings 3" charset="0"/>
              <a:buNone/>
            </a:pPr>
            <a:r>
              <a:rPr kumimoji="0" lang="en-US" altLang="zh-CN" sz="2400" dirty="0" err="1" smtClean="0">
                <a:latin typeface="Times New Roman" panose="02020603050405020304" pitchFamily="18" charset="0"/>
                <a:ea typeface="+mn-ea"/>
                <a:cs typeface="Times New Roman" panose="02020603050405020304" pitchFamily="18" charset="0"/>
              </a:rPr>
              <a:t>Italo</a:t>
            </a:r>
            <a:r>
              <a:rPr kumimoji="0" lang="en-US" altLang="zh-CN" sz="2400" dirty="0" smtClean="0">
                <a:latin typeface="Times New Roman" panose="02020603050405020304" pitchFamily="18" charset="0"/>
                <a:ea typeface="+mn-ea"/>
                <a:cs typeface="Times New Roman" panose="02020603050405020304" pitchFamily="18" charset="0"/>
              </a:rPr>
              <a:t> </a:t>
            </a:r>
            <a:r>
              <a:rPr kumimoji="0" lang="en-US" altLang="zh-CN" sz="2400" dirty="0" err="1" smtClean="0">
                <a:solidFill>
                  <a:srgbClr val="FF0000"/>
                </a:solidFill>
                <a:latin typeface="Times New Roman" panose="02020603050405020304" pitchFamily="18" charset="0"/>
                <a:ea typeface="+mn-ea"/>
                <a:cs typeface="Times New Roman" panose="02020603050405020304" pitchFamily="18" charset="0"/>
              </a:rPr>
              <a:t>Calvino</a:t>
            </a:r>
            <a:r>
              <a:rPr kumimoji="0" lang="en-US" altLang="zh-CN" sz="2400" dirty="0" err="1" smtClean="0">
                <a:latin typeface="+mn-ea"/>
                <a:ea typeface="+mn-ea"/>
                <a:cs typeface="Times New Roman" panose="02020603050405020304" pitchFamily="18" charset="0"/>
              </a:rPr>
              <a:t>,</a:t>
            </a:r>
            <a:r>
              <a:rPr kumimoji="0" lang="en-US" altLang="zh-CN" sz="2400" i="1" dirty="0" err="1" smtClean="0">
                <a:latin typeface="Times New Roman" panose="02020603050405020304" pitchFamily="18" charset="0"/>
                <a:ea typeface="+mn-ea"/>
                <a:cs typeface="Times New Roman" panose="02020603050405020304" pitchFamily="18" charset="0"/>
              </a:rPr>
              <a:t>Why</a:t>
            </a:r>
            <a:r>
              <a:rPr kumimoji="0" lang="en-US" altLang="zh-CN" sz="2400" i="1" dirty="0" smtClean="0">
                <a:latin typeface="Times New Roman" panose="02020603050405020304" pitchFamily="18" charset="0"/>
                <a:ea typeface="+mn-ea"/>
                <a:cs typeface="Times New Roman" panose="02020603050405020304" pitchFamily="18" charset="0"/>
              </a:rPr>
              <a:t> Read the Classics</a:t>
            </a:r>
            <a:r>
              <a:rPr kumimoji="0" lang="en-US" altLang="zh-CN" sz="2400" dirty="0" smtClean="0">
                <a:latin typeface="+mn-ea"/>
                <a:ea typeface="+mn-ea"/>
                <a:cs typeface="Times New Roman" panose="02020603050405020304" pitchFamily="18" charset="0"/>
              </a:rPr>
              <a:t>: </a:t>
            </a:r>
            <a:r>
              <a:rPr kumimoji="0" lang="en-US" altLang="zh-CN" sz="2400" dirty="0" smtClean="0">
                <a:latin typeface="Times New Roman" panose="02020603050405020304" pitchFamily="18" charset="0"/>
                <a:ea typeface="+mn-ea"/>
                <a:cs typeface="Times New Roman" panose="02020603050405020304" pitchFamily="18" charset="0"/>
              </a:rPr>
              <a:t>A classic is a book that has never finished saying </a:t>
            </a:r>
            <a:r>
              <a:rPr kumimoji="0" lang="en-US" altLang="zh-CN" sz="2400" dirty="0" smtClean="0">
                <a:solidFill>
                  <a:schemeClr val="tx1"/>
                </a:solidFill>
                <a:latin typeface="Times New Roman" panose="02020603050405020304" pitchFamily="18" charset="0"/>
                <a:ea typeface="+mn-ea"/>
                <a:cs typeface="Times New Roman" panose="02020603050405020304" pitchFamily="18" charset="0"/>
              </a:rPr>
              <a:t>what it</a:t>
            </a:r>
            <a:r>
              <a:rPr kumimoji="0" lang="en-US" altLang="zh-CN" sz="2400" dirty="0">
                <a:solidFill>
                  <a:schemeClr val="tx1"/>
                </a:solidFill>
                <a:latin typeface="Times New Roman" panose="02020603050405020304" pitchFamily="18" charset="0"/>
                <a:cs typeface="Times New Roman" panose="02020603050405020304" pitchFamily="18" charset="0"/>
              </a:rPr>
              <a:t> </a:t>
            </a:r>
            <a:r>
              <a:rPr kumimoji="0" lang="en-US" altLang="zh-CN" sz="2400" dirty="0" smtClean="0">
                <a:solidFill>
                  <a:schemeClr val="tx1"/>
                </a:solidFill>
                <a:latin typeface="Times New Roman" panose="02020603050405020304" pitchFamily="18" charset="0"/>
                <a:cs typeface="Times New Roman" panose="02020603050405020304" pitchFamily="18" charset="0"/>
              </a:rPr>
              <a:t>has to say. … Every reading of a classic is in fact a rereading. (keep finding </a:t>
            </a:r>
            <a:r>
              <a:rPr kumimoji="0" lang="en-US" altLang="zh-CN" sz="2400" dirty="0" err="1" smtClean="0">
                <a:solidFill>
                  <a:schemeClr val="tx1"/>
                </a:solidFill>
                <a:latin typeface="Times New Roman" panose="02020603050405020304" pitchFamily="18" charset="0"/>
                <a:cs typeface="Times New Roman" panose="02020603050405020304" pitchFamily="18" charset="0"/>
              </a:rPr>
              <a:t>sth</a:t>
            </a:r>
            <a:r>
              <a:rPr kumimoji="0" lang="en-US" altLang="zh-CN" sz="2400" dirty="0" smtClean="0">
                <a:solidFill>
                  <a:schemeClr val="tx1"/>
                </a:solidFill>
                <a:latin typeface="Times New Roman" panose="02020603050405020304" pitchFamily="18" charset="0"/>
                <a:cs typeface="Times New Roman" panose="02020603050405020304" pitchFamily="18" charset="0"/>
              </a:rPr>
              <a:t> new)</a:t>
            </a:r>
          </a:p>
          <a:p>
            <a:pPr eaLnBrk="1" hangingPunct="1">
              <a:buFont typeface="Wingdings 3" charset="0"/>
              <a:buNone/>
            </a:pPr>
            <a:endParaRPr kumimoji="0" lang="en-US" altLang="zh-CN" sz="2400" dirty="0">
              <a:solidFill>
                <a:schemeClr val="tx1"/>
              </a:solidFill>
              <a:latin typeface="Times New Roman" panose="02020603050405020304" pitchFamily="18" charset="0"/>
              <a:cs typeface="Times New Roman" panose="02020603050405020304" pitchFamily="18" charset="0"/>
            </a:endParaRPr>
          </a:p>
          <a:p>
            <a:pPr eaLnBrk="1" hangingPunct="1">
              <a:buNone/>
            </a:pPr>
            <a:r>
              <a:rPr kumimoji="0" lang="zh-CN" altLang="en-US" sz="2400" dirty="0">
                <a:latin typeface="Times New Roman" panose="02020603050405020304" pitchFamily="18" charset="0"/>
                <a:cs typeface="Times New Roman" panose="02020603050405020304" pitchFamily="18" charset="0"/>
              </a:rPr>
              <a:t>缘构性</a:t>
            </a:r>
            <a:r>
              <a:rPr kumimoji="0" lang="zh-CN" altLang="en-US" sz="2400" dirty="0" smtClean="0">
                <a:latin typeface="Times New Roman" panose="02020603050405020304" pitchFamily="18" charset="0"/>
                <a:cs typeface="Times New Roman" panose="02020603050405020304" pitchFamily="18" charset="0"/>
              </a:rPr>
              <a:t>概念（</a:t>
            </a:r>
            <a:r>
              <a:rPr kumimoji="0" lang="en-US" altLang="zh-CN" sz="2400" i="1" dirty="0" err="1" smtClean="0">
                <a:latin typeface="Times New Roman"/>
                <a:cs typeface="Times New Roman"/>
              </a:rPr>
              <a:t>Ereignis</a:t>
            </a:r>
            <a:r>
              <a:rPr kumimoji="0" lang="zh-CN" altLang="en-US" sz="2400" noProof="1">
                <a:latin typeface="Times New Roman" panose="02020603050405020304" pitchFamily="18" charset="0"/>
                <a:cs typeface="Times New Roman" panose="02020603050405020304" pitchFamily="18" charset="0"/>
              </a:rPr>
              <a:t> </a:t>
            </a:r>
            <a:r>
              <a:rPr kumimoji="0" lang="en-US" altLang="zh-CN" sz="2400" noProof="1" smtClean="0">
                <a:latin typeface="Times New Roman" panose="02020603050405020304" pitchFamily="18" charset="0"/>
                <a:cs typeface="Times New Roman" panose="02020603050405020304" pitchFamily="18" charset="0"/>
              </a:rPr>
              <a:t>-</a:t>
            </a:r>
            <a:r>
              <a:rPr kumimoji="0" lang="zh-CN" altLang="en-US" sz="2400" noProof="1" smtClean="0">
                <a:latin typeface="Times New Roman" panose="02020603050405020304" pitchFamily="18" charset="0"/>
                <a:cs typeface="Times New Roman" panose="02020603050405020304" pitchFamily="18" charset="0"/>
              </a:rPr>
              <a:t>自己</a:t>
            </a:r>
            <a:r>
              <a:rPr kumimoji="0" lang="zh-CN" altLang="en-US" sz="2400" noProof="1">
                <a:latin typeface="Times New Roman" panose="02020603050405020304" pitchFamily="18" charset="0"/>
                <a:cs typeface="Times New Roman" panose="02020603050405020304" pitchFamily="18" charset="0"/>
              </a:rPr>
              <a:t>而</a:t>
            </a:r>
            <a:r>
              <a:rPr kumimoji="0" lang="zh-CN" altLang="en-US" sz="2400" noProof="1" smtClean="0">
                <a:latin typeface="Times New Roman" panose="02020603050405020304" pitchFamily="18" charset="0"/>
                <a:cs typeface="Times New Roman" panose="02020603050405020304" pitchFamily="18" charset="0"/>
              </a:rPr>
              <a:t>然</a:t>
            </a:r>
            <a:r>
              <a:rPr kumimoji="0" lang="en-US" altLang="zh-CN" sz="2400" noProof="1" smtClean="0">
                <a:latin typeface="Times New Roman" panose="02020603050405020304" pitchFamily="18" charset="0"/>
                <a:cs typeface="Times New Roman" panose="02020603050405020304" pitchFamily="18" charset="0"/>
              </a:rPr>
              <a:t>-event </a:t>
            </a:r>
            <a:r>
              <a:rPr kumimoji="0" lang="en-US" altLang="zh-CN" sz="2400" noProof="1">
                <a:latin typeface="Times New Roman" panose="02020603050405020304" pitchFamily="18" charset="0"/>
                <a:cs typeface="Times New Roman" panose="02020603050405020304" pitchFamily="18" charset="0"/>
              </a:rPr>
              <a:t>of appropriation </a:t>
            </a:r>
            <a:r>
              <a:rPr kumimoji="0" lang="zh-CN" altLang="en-US" sz="2400" dirty="0" smtClean="0">
                <a:latin typeface="Times New Roman" panose="02020603050405020304" pitchFamily="18" charset="0"/>
                <a:cs typeface="Times New Roman" panose="02020603050405020304" pitchFamily="18" charset="0"/>
              </a:rPr>
              <a:t>），所</a:t>
            </a:r>
            <a:r>
              <a:rPr kumimoji="0" lang="zh-CN" altLang="en-US" sz="2400" dirty="0">
                <a:latin typeface="Times New Roman" panose="02020603050405020304" pitchFamily="18" charset="0"/>
                <a:cs typeface="Times New Roman" panose="02020603050405020304" pitchFamily="18" charset="0"/>
              </a:rPr>
              <a:t>指向</a:t>
            </a:r>
            <a:r>
              <a:rPr kumimoji="0" lang="zh-CN" altLang="en-US" sz="2400" dirty="0" smtClean="0">
                <a:latin typeface="Times New Roman" panose="02020603050405020304" pitchFamily="18" charset="0"/>
                <a:cs typeface="Times New Roman" panose="02020603050405020304" pitchFamily="18" charset="0"/>
              </a:rPr>
              <a:t>的并非</a:t>
            </a:r>
            <a:r>
              <a:rPr kumimoji="0" lang="zh-CN" altLang="en-US" sz="2400" dirty="0">
                <a:latin typeface="Times New Roman" panose="02020603050405020304" pitchFamily="18" charset="0"/>
                <a:cs typeface="Times New Roman" panose="02020603050405020304" pitchFamily="18" charset="0"/>
              </a:rPr>
              <a:t>由此推导的任何意义，而是我们与意义之间的结构性关系</a:t>
            </a:r>
            <a:r>
              <a:rPr kumimoji="0" lang="zh-CN" altLang="en-US" sz="2400" dirty="0" smtClean="0">
                <a:latin typeface="Times New Roman" panose="02020603050405020304" pitchFamily="18" charset="0"/>
                <a:cs typeface="Times New Roman" panose="02020603050405020304" pitchFamily="18" charset="0"/>
              </a:rPr>
              <a:t>。</a:t>
            </a:r>
            <a:endParaRPr kumimoji="0" lang="en-US" altLang="zh-CN" sz="2400" dirty="0" smtClean="0">
              <a:latin typeface="Times New Roman" panose="02020603050405020304" pitchFamily="18" charset="0"/>
              <a:cs typeface="Times New Roman" panose="02020603050405020304" pitchFamily="18" charset="0"/>
            </a:endParaRPr>
          </a:p>
          <a:p>
            <a:pPr eaLnBrk="1" hangingPunct="1">
              <a:buNone/>
            </a:pPr>
            <a:endParaRPr kumimoji="0" lang="en-US" altLang="zh-CN" sz="2400" dirty="0">
              <a:latin typeface="Times New Roman" panose="02020603050405020304" pitchFamily="18" charset="0"/>
              <a:cs typeface="Times New Roman" panose="02020603050405020304" pitchFamily="18" charset="0"/>
            </a:endParaRPr>
          </a:p>
          <a:p>
            <a:pPr eaLnBrk="1" hangingPunct="1">
              <a:buNone/>
            </a:pPr>
            <a:r>
              <a:rPr kumimoji="0" lang="zh-CN" altLang="en-US" sz="2400" dirty="0" smtClean="0">
                <a:latin typeface="Times New Roman" panose="02020603050405020304" pitchFamily="18" charset="0"/>
                <a:cs typeface="Times New Roman" panose="02020603050405020304" pitchFamily="18" charset="0"/>
              </a:rPr>
              <a:t>从终极的意义上说，对</a:t>
            </a:r>
            <a:r>
              <a:rPr kumimoji="0" lang="en-US" altLang="zh-CN" sz="2400" dirty="0" smtClean="0">
                <a:latin typeface="Times New Roman" panose="02020603050405020304" pitchFamily="18" charset="0"/>
                <a:cs typeface="Times New Roman" panose="02020603050405020304" pitchFamily="18" charset="0"/>
              </a:rPr>
              <a:t>the </a:t>
            </a:r>
            <a:r>
              <a:rPr kumimoji="0" lang="en-US" altLang="zh-CN" sz="2400" b="1" dirty="0" smtClean="0">
                <a:latin typeface="Times New Roman" charset="0"/>
              </a:rPr>
              <a:t>e</a:t>
            </a:r>
            <a:r>
              <a:rPr kumimoji="0" lang="en-US" altLang="zh-CN" sz="2400" dirty="0" smtClean="0">
                <a:latin typeface="Times New Roman" charset="0"/>
              </a:rPr>
              <a:t>ssence</a:t>
            </a:r>
            <a:r>
              <a:rPr kumimoji="0" lang="zh-CN" altLang="en-US" sz="2400" dirty="0" smtClean="0">
                <a:latin typeface="Times New Roman" charset="0"/>
              </a:rPr>
              <a:t>的</a:t>
            </a:r>
            <a:r>
              <a:rPr kumimoji="0" lang="zh-CN" altLang="en-US" sz="2400" dirty="0" smtClean="0">
                <a:latin typeface="Times New Roman" panose="02020603050405020304" pitchFamily="18" charset="0"/>
                <a:cs typeface="Times New Roman" panose="02020603050405020304" pitchFamily="18" charset="0"/>
              </a:rPr>
              <a:t>理解、表达和翻译也许永远都是</a:t>
            </a:r>
            <a:r>
              <a:rPr kumimoji="0" lang="en-US" altLang="zh-CN" sz="2400" dirty="0" smtClean="0">
                <a:latin typeface="Times New Roman" panose="02020603050405020304" pitchFamily="18" charset="0"/>
                <a:cs typeface="Times New Roman" panose="02020603050405020304" pitchFamily="18" charset="0"/>
              </a:rPr>
              <a:t>inadequate </a:t>
            </a:r>
            <a:r>
              <a:rPr kumimoji="0" lang="zh-CN" altLang="en-US" sz="2400" dirty="0" smtClean="0">
                <a:latin typeface="Times New Roman" panose="02020603050405020304" pitchFamily="18" charset="0"/>
                <a:cs typeface="Times New Roman" panose="02020603050405020304" pitchFamily="18" charset="0"/>
              </a:rPr>
              <a:t>，</a:t>
            </a:r>
            <a:r>
              <a:rPr kumimoji="0" lang="zh-CN" altLang="en-US" sz="2400" dirty="0">
                <a:latin typeface="Times New Roman" panose="02020603050405020304" pitchFamily="18" charset="0"/>
                <a:cs typeface="Times New Roman" panose="02020603050405020304" pitchFamily="18" charset="0"/>
              </a:rPr>
              <a:t>但是</a:t>
            </a:r>
            <a:r>
              <a:rPr kumimoji="0" lang="zh-CN" altLang="en-US" sz="2400" dirty="0" smtClean="0">
                <a:latin typeface="Times New Roman" panose="02020603050405020304" pitchFamily="18" charset="0"/>
                <a:cs typeface="Times New Roman" panose="02020603050405020304" pitchFamily="18" charset="0"/>
              </a:rPr>
              <a:t>恰恰因此，上述的结构性关系又使意义之“确定性”</a:t>
            </a:r>
            <a:r>
              <a:rPr kumimoji="0" lang="zh-CN" altLang="en-US" sz="2400" dirty="0">
                <a:latin typeface="Times New Roman" panose="02020603050405020304" pitchFamily="18" charset="0"/>
                <a:cs typeface="Times New Roman" panose="02020603050405020304" pitchFamily="18" charset="0"/>
              </a:rPr>
              <a:t>得以维系</a:t>
            </a:r>
            <a:r>
              <a:rPr kumimoji="0" lang="zh-CN" altLang="en-US" sz="2400" dirty="0" smtClean="0">
                <a:latin typeface="Times New Roman" panose="02020603050405020304" pitchFamily="18" charset="0"/>
                <a:cs typeface="Times New Roman" panose="02020603050405020304" pitchFamily="18" charset="0"/>
              </a:rPr>
              <a:t>。</a:t>
            </a:r>
            <a:endParaRPr kumimoji="0" lang="en-US" altLang="zh-CN"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3" name="Picture 7" descr="20050722008 拷贝"/>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9154" name="Rectangle 8"/>
          <p:cNvSpPr>
            <a:spLocks noChangeArrowheads="1"/>
          </p:cNvSpPr>
          <p:nvPr/>
        </p:nvSpPr>
        <p:spPr bwMode="auto">
          <a:xfrm>
            <a:off x="0" y="5143500"/>
            <a:ext cx="12192000" cy="1295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p>
            <a:pPr algn="ctr">
              <a:buSzPct val="70000"/>
              <a:buFont typeface="Wingdings" charset="0"/>
              <a:buNone/>
            </a:pPr>
            <a:r>
              <a:rPr lang="en-US" altLang="zh-CN" sz="2800" b="1">
                <a:solidFill>
                  <a:srgbClr val="FF0000"/>
                </a:solidFill>
                <a:latin typeface="Times New Roman" charset="0"/>
              </a:rPr>
              <a:t>Language makes us different from one another, </a:t>
            </a:r>
          </a:p>
          <a:p>
            <a:pPr algn="ctr">
              <a:buSzPct val="70000"/>
              <a:buFont typeface="Wingdings" charset="0"/>
              <a:buNone/>
            </a:pPr>
            <a:r>
              <a:rPr lang="en-US" altLang="zh-CN" sz="2800" b="1">
                <a:solidFill>
                  <a:srgbClr val="FF0000"/>
                </a:solidFill>
                <a:latin typeface="Times New Roman" charset="0"/>
              </a:rPr>
              <a:t>but the dialogue in different languages</a:t>
            </a:r>
          </a:p>
          <a:p>
            <a:pPr algn="ctr">
              <a:buSzPct val="70000"/>
              <a:buFont typeface="Wingdings" charset="0"/>
              <a:buNone/>
            </a:pPr>
            <a:r>
              <a:rPr lang="en-US" altLang="zh-CN" sz="2800" b="1">
                <a:solidFill>
                  <a:srgbClr val="FF0000"/>
                </a:solidFill>
                <a:latin typeface="Times New Roman" charset="0"/>
              </a:rPr>
              <a:t>makes it possible to understand each other </a:t>
            </a:r>
          </a:p>
          <a:p>
            <a:pPr algn="ctr">
              <a:buSzPct val="70000"/>
              <a:buFont typeface="Wingdings" charset="0"/>
              <a:buNone/>
            </a:pPr>
            <a:r>
              <a:rPr lang="en-US" altLang="zh-CN" sz="2800" b="1">
                <a:solidFill>
                  <a:srgbClr val="FF0000"/>
                </a:solidFill>
                <a:latin typeface="Times New Roman" charset="0"/>
              </a:rPr>
              <a:t>and understand ourselves better.</a:t>
            </a:r>
            <a:endParaRPr lang="en-US" altLang="zh-CN" sz="2800" b="1">
              <a:solidFill>
                <a:srgbClr val="FF0000"/>
              </a:solidFill>
              <a:latin typeface="Times New Roman" charset="0"/>
              <a:ea typeface="黑体" charset="0"/>
              <a:cs typeface="黑体"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标题 1"/>
          <p:cNvSpPr>
            <a:spLocks noGrp="1" noChangeArrowheads="1"/>
          </p:cNvSpPr>
          <p:nvPr>
            <p:ph type="title"/>
          </p:nvPr>
        </p:nvSpPr>
        <p:spPr>
          <a:xfrm>
            <a:off x="1155700" y="947738"/>
            <a:ext cx="8761413" cy="1198562"/>
          </a:xfrm>
        </p:spPr>
        <p:txBody>
          <a:bodyPr/>
          <a:lstStyle/>
          <a:p>
            <a:pPr eaLnBrk="1" hangingPunct="1"/>
            <a:r>
              <a:rPr kumimoji="0" lang="en-US" altLang="zh-CN" sz="3200" dirty="0" smtClean="0">
                <a:latin typeface="Times New Roman" charset="0"/>
                <a:cs typeface="Times New Roman" charset="0"/>
              </a:rPr>
              <a:t>The small word “is” &amp; what the “is” signifies</a:t>
            </a:r>
            <a:endParaRPr kumimoji="0" lang="zh-CN" altLang="en-US" sz="3200" dirty="0">
              <a:latin typeface="Times New Roman" charset="0"/>
              <a:cs typeface="Times New Roman" charset="0"/>
            </a:endParaRPr>
          </a:p>
        </p:txBody>
      </p:sp>
      <p:pic>
        <p:nvPicPr>
          <p:cNvPr id="33794" name="图片 6" descr="人民大学校徽人大红1.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0347325" y="0"/>
            <a:ext cx="1135063" cy="11366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内容占位符 2"/>
          <p:cNvSpPr>
            <a:spLocks noGrp="1"/>
          </p:cNvSpPr>
          <p:nvPr>
            <p:ph idx="1"/>
          </p:nvPr>
        </p:nvSpPr>
        <p:spPr>
          <a:xfrm>
            <a:off x="348344" y="2284186"/>
            <a:ext cx="11437256" cy="3724728"/>
          </a:xfrm>
        </p:spPr>
        <p:txBody>
          <a:bodyPr/>
          <a:lstStyle/>
          <a:p>
            <a:r>
              <a:rPr lang="zh-CN" altLang="zh-CN" sz="2000" dirty="0">
                <a:latin typeface="Times New Roman" panose="02020603050405020304" pitchFamily="18" charset="0"/>
                <a:cs typeface="Times New Roman" panose="02020603050405020304" pitchFamily="18" charset="0"/>
              </a:rPr>
              <a:t>吾人今若就主辞（神）与其所有之一切宾辞（全能宾辞在其中）总括言之，谓“神在”或“有神”【</a:t>
            </a:r>
            <a:r>
              <a:rPr lang="en-US" altLang="zh-CN" sz="2000" dirty="0">
                <a:latin typeface="Times New Roman" panose="02020603050405020304" pitchFamily="18" charset="0"/>
                <a:cs typeface="Times New Roman" panose="02020603050405020304" pitchFamily="18" charset="0"/>
              </a:rPr>
              <a:t>If, now, we take the subject (God) with all its predicates (among which is om</a:t>
            </a:r>
            <a:r>
              <a:rPr lang="en-US" altLang="zh-CN" sz="2000" b="1" dirty="0">
                <a:latin typeface="Times New Roman" panose="02020603050405020304" pitchFamily="18" charset="0"/>
                <a:cs typeface="Times New Roman" panose="02020603050405020304" pitchFamily="18" charset="0"/>
              </a:rPr>
              <a:t>ni</a:t>
            </a:r>
            <a:r>
              <a:rPr lang="en-US" altLang="zh-CN" sz="2000" dirty="0">
                <a:latin typeface="Times New Roman" panose="02020603050405020304" pitchFamily="18" charset="0"/>
                <a:cs typeface="Times New Roman" panose="02020603050405020304" pitchFamily="18" charset="0"/>
              </a:rPr>
              <a:t>potence) and say "God is (</a:t>
            </a:r>
            <a:r>
              <a:rPr lang="zh-CN" altLang="zh-CN" sz="2000" dirty="0">
                <a:latin typeface="Times New Roman" panose="02020603050405020304" pitchFamily="18" charset="0"/>
                <a:cs typeface="Times New Roman" panose="02020603050405020304" pitchFamily="18" charset="0"/>
              </a:rPr>
              <a:t>在</a:t>
            </a:r>
            <a:r>
              <a:rPr lang="en-US" altLang="zh-CN" sz="2000" dirty="0">
                <a:latin typeface="Times New Roman" panose="02020603050405020304" pitchFamily="18" charset="0"/>
                <a:cs typeface="Times New Roman" panose="02020603050405020304" pitchFamily="18" charset="0"/>
              </a:rPr>
              <a:t>)” or “There is (</a:t>
            </a:r>
            <a:r>
              <a:rPr lang="zh-CN" altLang="zh-CN" sz="2000" dirty="0">
                <a:latin typeface="Times New Roman" panose="02020603050405020304" pitchFamily="18" charset="0"/>
                <a:cs typeface="Times New Roman" panose="02020603050405020304" pitchFamily="18" charset="0"/>
              </a:rPr>
              <a:t>有</a:t>
            </a:r>
            <a:r>
              <a:rPr lang="en-US" altLang="zh-CN" sz="2000" dirty="0">
                <a:latin typeface="Times New Roman" panose="02020603050405020304" pitchFamily="18" charset="0"/>
                <a:cs typeface="Times New Roman" panose="02020603050405020304" pitchFamily="18" charset="0"/>
              </a:rPr>
              <a:t>) a god”</a:t>
            </a:r>
            <a:r>
              <a:rPr lang="zh-CN" altLang="zh-CN" sz="2000" dirty="0">
                <a:latin typeface="Times New Roman" panose="02020603050405020304" pitchFamily="18" charset="0"/>
                <a:cs typeface="Times New Roman" panose="02020603050405020304" pitchFamily="18" charset="0"/>
              </a:rPr>
              <a:t>】（按：以上</a:t>
            </a:r>
            <a:r>
              <a:rPr lang="zh-CN" altLang="zh-CN" sz="2000" dirty="0">
                <a:solidFill>
                  <a:srgbClr val="FF0000"/>
                </a:solidFill>
                <a:latin typeface="Times New Roman" panose="02020603050405020304" pitchFamily="18" charset="0"/>
                <a:cs typeface="Times New Roman" panose="02020603050405020304" pitchFamily="18" charset="0"/>
              </a:rPr>
              <a:t>“为”“在”“有”三字</a:t>
            </a:r>
            <a:r>
              <a:rPr lang="zh-CN" altLang="zh-CN" sz="2000" dirty="0">
                <a:latin typeface="Times New Roman" panose="02020603050405020304" pitchFamily="18" charset="0"/>
                <a:cs typeface="Times New Roman" panose="02020603050405020304" pitchFamily="18" charset="0"/>
              </a:rPr>
              <a:t>德文为</a:t>
            </a:r>
            <a:r>
              <a:rPr lang="en-US" altLang="zh-CN" sz="2000" i="1" dirty="0" err="1">
                <a:latin typeface="Times New Roman" panose="02020603050405020304" pitchFamily="18" charset="0"/>
                <a:cs typeface="Times New Roman" panose="02020603050405020304" pitchFamily="18" charset="0"/>
              </a:rPr>
              <a:t>Sein</a:t>
            </a:r>
            <a:r>
              <a:rPr lang="zh-CN" altLang="zh-CN" sz="2000" dirty="0">
                <a:latin typeface="Times New Roman" panose="02020603050405020304" pitchFamily="18" charset="0"/>
                <a:cs typeface="Times New Roman" panose="02020603050405020304" pitchFamily="18" charset="0"/>
              </a:rPr>
              <a:t>，英文</a:t>
            </a:r>
            <a:r>
              <a:rPr lang="en-US" altLang="zh-CN" sz="2000" dirty="0">
                <a:latin typeface="Times New Roman" panose="02020603050405020304" pitchFamily="18" charset="0"/>
                <a:cs typeface="Times New Roman" panose="02020603050405020304" pitchFamily="18" charset="0"/>
              </a:rPr>
              <a:t>Being</a:t>
            </a:r>
            <a:r>
              <a:rPr lang="zh-CN" altLang="zh-CN" sz="2000" dirty="0">
                <a:latin typeface="Times New Roman" panose="02020603050405020304" pitchFamily="18" charset="0"/>
                <a:cs typeface="Times New Roman" panose="02020603050405020304" pitchFamily="18" charset="0"/>
              </a:rPr>
              <a:t>）。</a:t>
            </a:r>
            <a:endParaRPr lang="en-US" altLang="zh-CN" sz="2000" dirty="0">
              <a:latin typeface="Times New Roman" panose="02020603050405020304" pitchFamily="18" charset="0"/>
              <a:cs typeface="Times New Roman" panose="02020603050405020304" pitchFamily="18" charset="0"/>
            </a:endParaRPr>
          </a:p>
          <a:p>
            <a:r>
              <a:rPr lang="zh-CN" altLang="zh-CN" sz="2000" dirty="0">
                <a:latin typeface="Times New Roman" panose="02020603050405020304" pitchFamily="18" charset="0"/>
                <a:cs typeface="Times New Roman" panose="02020603050405020304" pitchFamily="18" charset="0"/>
              </a:rPr>
              <a:t>吾人并未以新宾辞加于神之概念，仅设定此主辞自身与其所有之一切其辞【</a:t>
            </a:r>
            <a:r>
              <a:rPr lang="en-US" altLang="zh-CN" sz="2000" dirty="0">
                <a:latin typeface="Times New Roman" panose="02020603050405020304" pitchFamily="18" charset="0"/>
                <a:cs typeface="Times New Roman" panose="02020603050405020304" pitchFamily="18" charset="0"/>
              </a:rPr>
              <a:t>we attach no new predicate to the concept of God, but only </a:t>
            </a:r>
            <a:r>
              <a:rPr lang="en-US" altLang="zh-CN" sz="2000" b="1" dirty="0">
                <a:latin typeface="Times New Roman" panose="02020603050405020304" pitchFamily="18" charset="0"/>
                <a:cs typeface="Times New Roman" panose="02020603050405020304" pitchFamily="18" charset="0"/>
              </a:rPr>
              <a:t>po</a:t>
            </a:r>
            <a:r>
              <a:rPr lang="en-US" altLang="zh-CN" sz="2000" dirty="0">
                <a:latin typeface="Times New Roman" panose="02020603050405020304" pitchFamily="18" charset="0"/>
                <a:cs typeface="Times New Roman" panose="02020603050405020304" pitchFamily="18" charset="0"/>
              </a:rPr>
              <a:t>sit the subject in itself with all its predicates</a:t>
            </a:r>
            <a:r>
              <a:rPr lang="zh-CN" altLang="zh-CN" sz="2000" dirty="0">
                <a:latin typeface="Times New Roman" panose="02020603050405020304" pitchFamily="18" charset="0"/>
                <a:cs typeface="Times New Roman" panose="02020603050405020304" pitchFamily="18" charset="0"/>
              </a:rPr>
              <a:t>】，且实设定为与“我之概念”有关之一种对象。【</a:t>
            </a:r>
            <a:r>
              <a:rPr lang="en-US" altLang="zh-CN" sz="2000" dirty="0">
                <a:latin typeface="Times New Roman" panose="02020603050405020304" pitchFamily="18" charset="0"/>
                <a:cs typeface="Times New Roman" panose="02020603050405020304" pitchFamily="18" charset="0"/>
              </a:rPr>
              <a:t>and indeed </a:t>
            </a:r>
            <a:r>
              <a:rPr lang="en-US" altLang="zh-CN" sz="2000" b="1" dirty="0">
                <a:latin typeface="Times New Roman" panose="02020603050405020304" pitchFamily="18" charset="0"/>
                <a:cs typeface="Times New Roman" panose="02020603050405020304" pitchFamily="18" charset="0"/>
              </a:rPr>
              <a:t>po</a:t>
            </a:r>
            <a:r>
              <a:rPr lang="en-US" altLang="zh-CN" sz="2000" dirty="0">
                <a:latin typeface="Times New Roman" panose="02020603050405020304" pitchFamily="18" charset="0"/>
                <a:cs typeface="Times New Roman" panose="02020603050405020304" pitchFamily="18" charset="0"/>
              </a:rPr>
              <a:t>sit it as being an object that stands in relation to my concept</a:t>
            </a:r>
            <a:r>
              <a:rPr lang="zh-CN" altLang="zh-CN" sz="2000" dirty="0" smtClean="0">
                <a:latin typeface="Times New Roman" panose="02020603050405020304" pitchFamily="18" charset="0"/>
                <a:cs typeface="Times New Roman" panose="02020603050405020304" pitchFamily="18" charset="0"/>
              </a:rPr>
              <a:t>】</a:t>
            </a:r>
            <a:endParaRPr lang="en-US" altLang="zh-CN" sz="2000" dirty="0" smtClean="0">
              <a:latin typeface="Times New Roman" panose="02020603050405020304" pitchFamily="18" charset="0"/>
              <a:cs typeface="Times New Roman" panose="02020603050405020304" pitchFamily="18" charset="0"/>
            </a:endParaRPr>
          </a:p>
          <a:p>
            <a:pPr eaLnBrk="1" hangingPunct="1"/>
            <a:r>
              <a:rPr kumimoji="0" lang="en-US" altLang="zh-CN" sz="2000" dirty="0">
                <a:latin typeface="Times New Roman" charset="0"/>
              </a:rPr>
              <a:t>Heidegger: </a:t>
            </a:r>
            <a:r>
              <a:rPr kumimoji="0" lang="en-US" altLang="zh-CN" sz="2000" dirty="0" smtClean="0">
                <a:latin typeface="Times New Roman" charset="0"/>
              </a:rPr>
              <a:t>We </a:t>
            </a:r>
            <a:r>
              <a:rPr kumimoji="0" lang="en-US" altLang="zh-CN" sz="2000" dirty="0">
                <a:latin typeface="Times New Roman" charset="0"/>
              </a:rPr>
              <a:t>do not </a:t>
            </a:r>
            <a:r>
              <a:rPr kumimoji="0" lang="en-US" altLang="zh-CN" sz="2000" i="1" dirty="0">
                <a:latin typeface="Times New Roman" charset="0"/>
              </a:rPr>
              <a:t>know</a:t>
            </a:r>
            <a:r>
              <a:rPr kumimoji="0" lang="en-US" altLang="zh-CN" sz="2000" dirty="0">
                <a:latin typeface="Times New Roman" charset="0"/>
              </a:rPr>
              <a:t> what “Being” means.  But even if we ask, “What is Being?”, we keep within </a:t>
            </a:r>
            <a:r>
              <a:rPr kumimoji="0" lang="en-US" altLang="zh-CN" sz="2000" b="1" dirty="0">
                <a:latin typeface="Times New Roman" charset="0"/>
              </a:rPr>
              <a:t>an understanding of the “is”</a:t>
            </a:r>
            <a:r>
              <a:rPr kumimoji="0" lang="en-US" altLang="zh-CN" sz="2000" dirty="0">
                <a:latin typeface="Times New Roman" charset="0"/>
              </a:rPr>
              <a:t>, though we are unable to fix conceptually </a:t>
            </a:r>
            <a:r>
              <a:rPr kumimoji="0" lang="en-US" altLang="zh-CN" sz="2000" b="1" dirty="0">
                <a:latin typeface="Times New Roman" charset="0"/>
              </a:rPr>
              <a:t>what that “is” signifies </a:t>
            </a:r>
            <a:r>
              <a:rPr kumimoji="0" lang="en-US" altLang="zh-CN" sz="2000" dirty="0" smtClean="0">
                <a:latin typeface="楷体_GB2312" charset="0"/>
              </a:rPr>
              <a:t>. …</a:t>
            </a:r>
            <a:r>
              <a:rPr kumimoji="0" lang="en-US" altLang="zh-CN" sz="2000" dirty="0" smtClean="0">
                <a:latin typeface="Times New Roman" charset="0"/>
                <a:ea typeface="华文行楷" charset="0"/>
                <a:cs typeface="华文行楷" charset="0"/>
              </a:rPr>
              <a:t>in </a:t>
            </a:r>
            <a:r>
              <a:rPr kumimoji="0" lang="en-US" altLang="zh-CN" sz="2000" dirty="0">
                <a:latin typeface="Times New Roman" charset="0"/>
                <a:ea typeface="华文行楷" charset="0"/>
                <a:cs typeface="华文行楷" charset="0"/>
              </a:rPr>
              <a:t>what is asked about there lies that which is to be found out by the </a:t>
            </a:r>
            <a:r>
              <a:rPr kumimoji="0" lang="en-US" altLang="zh-CN" sz="2000" dirty="0" smtClean="0">
                <a:latin typeface="Times New Roman" charset="0"/>
                <a:ea typeface="华文行楷" charset="0"/>
                <a:cs typeface="华文行楷" charset="0"/>
              </a:rPr>
              <a:t>asking</a:t>
            </a:r>
            <a:r>
              <a:rPr kumimoji="0" lang="en-US" altLang="zh-CN" sz="2000" dirty="0" smtClean="0">
                <a:latin typeface="楷体" charset="0"/>
                <a:ea typeface="楷体" charset="0"/>
                <a:cs typeface="楷体" charset="0"/>
              </a:rPr>
              <a:t>.</a:t>
            </a:r>
            <a:r>
              <a:rPr kumimoji="0" lang="zh-CN" altLang="en-US" sz="2000" dirty="0" smtClean="0">
                <a:latin typeface="宋体" charset="0"/>
              </a:rPr>
              <a:t>（</a:t>
            </a:r>
            <a:r>
              <a:rPr kumimoji="0" lang="en-US" altLang="zh-CN" sz="2000" dirty="0">
                <a:latin typeface="Times New Roman" charset="0"/>
                <a:cs typeface="Times New Roman" charset="0"/>
              </a:rPr>
              <a:t>Martin Heidegger, </a:t>
            </a:r>
            <a:r>
              <a:rPr kumimoji="0" lang="en-US" altLang="zh-CN" sz="2000" i="1" dirty="0">
                <a:latin typeface="Times New Roman" charset="0"/>
                <a:cs typeface="Times New Roman" charset="0"/>
              </a:rPr>
              <a:t>Being and Time</a:t>
            </a:r>
            <a:r>
              <a:rPr kumimoji="0" lang="en-US" altLang="zh-CN" sz="2000" dirty="0">
                <a:latin typeface="Times New Roman" charset="0"/>
                <a:cs typeface="Times New Roman" charset="0"/>
              </a:rPr>
              <a:t>, translated by John </a:t>
            </a:r>
            <a:r>
              <a:rPr kumimoji="0" lang="en-US" altLang="zh-CN" sz="2000" dirty="0" err="1">
                <a:latin typeface="Times New Roman" charset="0"/>
                <a:cs typeface="Times New Roman" charset="0"/>
              </a:rPr>
              <a:t>Macquarrie</a:t>
            </a:r>
            <a:r>
              <a:rPr kumimoji="0" lang="en-US" altLang="zh-CN" sz="2000" dirty="0">
                <a:latin typeface="Times New Roman" charset="0"/>
                <a:cs typeface="Times New Roman" charset="0"/>
              </a:rPr>
              <a:t> &amp; Edward Robinson, New York: Harper &amp; Row, 1962, p. 25</a:t>
            </a:r>
            <a:r>
              <a:rPr kumimoji="0" lang="zh-CN" altLang="en-US" sz="2000" dirty="0">
                <a:latin typeface="宋体" charset="0"/>
              </a:rPr>
              <a:t>）</a:t>
            </a:r>
            <a:endParaRPr kumimoji="0" lang="en-US" altLang="zh-CN" sz="2000" dirty="0">
              <a:latin typeface="宋体" charset="0"/>
            </a:endParaRPr>
          </a:p>
          <a:p>
            <a:endParaRPr lang="en-US" altLang="zh-C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34271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标题 1"/>
          <p:cNvSpPr>
            <a:spLocks noGrp="1" noChangeArrowheads="1"/>
          </p:cNvSpPr>
          <p:nvPr>
            <p:ph type="title"/>
          </p:nvPr>
        </p:nvSpPr>
        <p:spPr>
          <a:xfrm>
            <a:off x="595085" y="947738"/>
            <a:ext cx="10421257" cy="1198562"/>
          </a:xfrm>
        </p:spPr>
        <p:txBody>
          <a:bodyPr/>
          <a:lstStyle/>
          <a:p>
            <a:pPr eaLnBrk="1" hangingPunct="1"/>
            <a:r>
              <a:rPr kumimoji="0" lang="en-US" altLang="zh-CN" sz="3200" dirty="0" smtClean="0">
                <a:latin typeface="Times New Roman" charset="0"/>
                <a:cs typeface="Times New Roman" charset="0"/>
              </a:rPr>
              <a:t>What the “is” signifies &amp; duplicity of the subject and predicate</a:t>
            </a:r>
            <a:endParaRPr kumimoji="0" lang="zh-CN" altLang="en-US" sz="3200" dirty="0">
              <a:latin typeface="Times New Roman" charset="0"/>
              <a:cs typeface="Times New Roman" charset="0"/>
            </a:endParaRPr>
          </a:p>
        </p:txBody>
      </p:sp>
      <p:pic>
        <p:nvPicPr>
          <p:cNvPr id="33794" name="图片 6" descr="人民大学校徽人大红1.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0347325" y="0"/>
            <a:ext cx="1135063" cy="11366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内容占位符 2"/>
          <p:cNvSpPr>
            <a:spLocks noGrp="1"/>
          </p:cNvSpPr>
          <p:nvPr>
            <p:ph idx="1"/>
          </p:nvPr>
        </p:nvSpPr>
        <p:spPr>
          <a:xfrm>
            <a:off x="348343" y="2284185"/>
            <a:ext cx="11567885" cy="4073071"/>
          </a:xfrm>
        </p:spPr>
        <p:txBody>
          <a:bodyPr/>
          <a:lstStyle/>
          <a:p>
            <a:r>
              <a:rPr kumimoji="0" lang="en-US" altLang="zh-CN" sz="2400" dirty="0">
                <a:latin typeface="Times New Roman" charset="0"/>
              </a:rPr>
              <a:t>Ernst </a:t>
            </a:r>
            <a:r>
              <a:rPr kumimoji="0" lang="en-US" altLang="zh-CN" sz="2400" dirty="0" err="1" smtClean="0">
                <a:latin typeface="Times New Roman" charset="0"/>
              </a:rPr>
              <a:t>Tugendhat</a:t>
            </a:r>
            <a:r>
              <a:rPr kumimoji="0" lang="en-US" altLang="zh-CN" sz="2400" dirty="0" smtClean="0">
                <a:latin typeface="Century Gothic" charset="0"/>
              </a:rPr>
              <a:t>: </a:t>
            </a:r>
            <a:r>
              <a:rPr kumimoji="0" lang="en-US" altLang="zh-CN" sz="2400" dirty="0" smtClean="0">
                <a:latin typeface="Times New Roman" charset="0"/>
              </a:rPr>
              <a:t>Being </a:t>
            </a:r>
            <a:r>
              <a:rPr kumimoji="0" lang="en-US" altLang="zh-CN" sz="2400" dirty="0">
                <a:latin typeface="Times New Roman" charset="0"/>
              </a:rPr>
              <a:t>“is” only as long as the two parts are joined, creating a relation between two terms where one refers to the other as the predicate and </a:t>
            </a:r>
            <a:r>
              <a:rPr kumimoji="0" lang="en-US" altLang="zh-CN" sz="2400" dirty="0" smtClean="0">
                <a:latin typeface="Times New Roman" charset="0"/>
              </a:rPr>
              <a:t>subject</a:t>
            </a:r>
            <a:r>
              <a:rPr kumimoji="0" lang="en-US" altLang="zh-CN" sz="2400" dirty="0" smtClean="0">
                <a:latin typeface="Century Gothic" charset="0"/>
              </a:rPr>
              <a:t>. </a:t>
            </a:r>
            <a:r>
              <a:rPr kumimoji="0" lang="zh-CN" altLang="en-US" sz="2400" dirty="0" smtClean="0">
                <a:latin typeface="Century Gothic" charset="0"/>
              </a:rPr>
              <a:t>（主语与谓语相互指涉）</a:t>
            </a:r>
            <a:endParaRPr kumimoji="0" lang="en-US" altLang="zh-CN" sz="2400" dirty="0">
              <a:latin typeface="Century Gothic" charset="0"/>
            </a:endParaRPr>
          </a:p>
          <a:p>
            <a:r>
              <a:rPr kumimoji="0" lang="zh-CN" altLang="en-US" sz="2400" dirty="0">
                <a:latin typeface="Century Gothic" charset="0"/>
              </a:rPr>
              <a:t>换言之，“‘存在’的存在”（</a:t>
            </a:r>
            <a:r>
              <a:rPr kumimoji="0" lang="en-US" altLang="zh-CN" sz="2400" dirty="0">
                <a:latin typeface="Times New Roman" charset="0"/>
              </a:rPr>
              <a:t>the presence of Being</a:t>
            </a:r>
            <a:r>
              <a:rPr kumimoji="0" lang="zh-CN" altLang="en-US" sz="2400" dirty="0">
                <a:latin typeface="Century Gothic" charset="0"/>
              </a:rPr>
              <a:t>）是“通过重复‘存在’（</a:t>
            </a:r>
            <a:r>
              <a:rPr kumimoji="0" lang="en-US" altLang="zh-CN" sz="2400" dirty="0">
                <a:latin typeface="Times New Roman" charset="0"/>
              </a:rPr>
              <a:t>by duplicating Being</a:t>
            </a:r>
            <a:r>
              <a:rPr kumimoji="0" lang="zh-CN" altLang="en-US" sz="2400" dirty="0">
                <a:latin typeface="Century Gothic" charset="0"/>
              </a:rPr>
              <a:t>）而得以说明”</a:t>
            </a:r>
            <a:r>
              <a:rPr kumimoji="0" lang="zh-CN" altLang="en-US" sz="2400" dirty="0" smtClean="0">
                <a:latin typeface="Century Gothic" charset="0"/>
              </a:rPr>
              <a:t>。</a:t>
            </a:r>
            <a:endParaRPr kumimoji="0" lang="en-US" altLang="zh-CN" sz="2400" dirty="0" smtClean="0">
              <a:latin typeface="Century Gothic" charset="0"/>
            </a:endParaRPr>
          </a:p>
          <a:p>
            <a:r>
              <a:rPr kumimoji="0" lang="zh-CN" altLang="en-US" sz="2400" dirty="0" smtClean="0">
                <a:latin typeface="Century Gothic" charset="0"/>
              </a:rPr>
              <a:t>所以</a:t>
            </a:r>
            <a:r>
              <a:rPr kumimoji="0" lang="en-US" altLang="zh-CN" sz="2400" dirty="0">
                <a:latin typeface="Times New Roman" charset="0"/>
                <a:cs typeface="Times New Roman" charset="0"/>
              </a:rPr>
              <a:t>Santiago </a:t>
            </a:r>
            <a:r>
              <a:rPr kumimoji="0" lang="en-US" altLang="zh-CN" sz="2400" dirty="0" err="1" smtClean="0">
                <a:latin typeface="Times New Roman" charset="0"/>
                <a:cs typeface="Times New Roman" charset="0"/>
              </a:rPr>
              <a:t>Zabala</a:t>
            </a:r>
            <a:r>
              <a:rPr kumimoji="0" lang="zh-CN" altLang="en-US" sz="2400" dirty="0" smtClean="0">
                <a:latin typeface="Century Gothic" charset="0"/>
                <a:cs typeface="Times New Roman" charset="0"/>
              </a:rPr>
              <a:t>：</a:t>
            </a:r>
            <a:r>
              <a:rPr kumimoji="0" lang="zh-CN" altLang="en-US" sz="2400" dirty="0">
                <a:latin typeface="Century Gothic" charset="0"/>
                <a:cs typeface="Times New Roman" charset="0"/>
              </a:rPr>
              <a:t>“为什么有物存在而不是空无一物”（</a:t>
            </a:r>
            <a:r>
              <a:rPr kumimoji="0" lang="en-US" altLang="zh-CN" sz="2400" dirty="0">
                <a:latin typeface="Times New Roman" charset="0"/>
                <a:cs typeface="Times New Roman" charset="0"/>
              </a:rPr>
              <a:t>Why are there beings at all instead of nothing</a:t>
            </a:r>
            <a:r>
              <a:rPr kumimoji="0" lang="zh-CN" altLang="en-US" sz="2400" dirty="0">
                <a:latin typeface="Century Gothic" charset="0"/>
              </a:rPr>
              <a:t>）的思维</a:t>
            </a:r>
            <a:r>
              <a:rPr kumimoji="0" lang="zh-CN" altLang="en-US" sz="2400" dirty="0" smtClean="0">
                <a:latin typeface="Century Gothic" charset="0"/>
              </a:rPr>
              <a:t>惯性“</a:t>
            </a:r>
            <a:r>
              <a:rPr kumimoji="0" lang="zh-CN" altLang="en-US" sz="2400" dirty="0">
                <a:latin typeface="Century Gothic" charset="0"/>
              </a:rPr>
              <a:t>不仅是西方本体论的核心，也表明了‘存在’之中最根本的重合性质（</a:t>
            </a:r>
            <a:r>
              <a:rPr kumimoji="0" lang="en-US" altLang="zh-CN" sz="2400" dirty="0">
                <a:latin typeface="Times New Roman" charset="0"/>
              </a:rPr>
              <a:t>a fundamental duplicity in </a:t>
            </a:r>
            <a:r>
              <a:rPr kumimoji="0" lang="en-US" altLang="zh-CN" sz="2400" dirty="0" smtClean="0">
                <a:latin typeface="Times New Roman" charset="0"/>
              </a:rPr>
              <a:t>Being</a:t>
            </a:r>
            <a:r>
              <a:rPr kumimoji="0" lang="zh-CN" altLang="en-US" sz="2400" dirty="0" smtClean="0">
                <a:latin typeface="Times New Roman" charset="0"/>
              </a:rPr>
              <a:t>）。</a:t>
            </a:r>
            <a:r>
              <a:rPr kumimoji="0" lang="en-US" altLang="zh-CN" sz="2400" dirty="0" smtClean="0">
                <a:latin typeface="Times New Roman" charset="0"/>
              </a:rPr>
              <a:t> </a:t>
            </a:r>
            <a:endParaRPr kumimoji="0" lang="en-US" altLang="zh-CN" sz="2400" dirty="0" smtClean="0">
              <a:latin typeface="Century Gothic" charset="0"/>
            </a:endParaRPr>
          </a:p>
          <a:p>
            <a:r>
              <a:rPr kumimoji="0" lang="en-US" altLang="zh-CN" sz="2400" dirty="0" smtClean="0">
                <a:latin typeface="Times New Roman" charset="0"/>
              </a:rPr>
              <a:t>Santiago </a:t>
            </a:r>
            <a:r>
              <a:rPr kumimoji="0" lang="en-US" altLang="zh-CN" sz="2400" dirty="0" err="1">
                <a:latin typeface="Times New Roman" charset="0"/>
              </a:rPr>
              <a:t>Zabala</a:t>
            </a:r>
            <a:r>
              <a:rPr kumimoji="0" lang="en-US" altLang="zh-CN" sz="2400" dirty="0">
                <a:latin typeface="Times New Roman" charset="0"/>
              </a:rPr>
              <a:t>, </a:t>
            </a:r>
            <a:r>
              <a:rPr kumimoji="0" lang="en-US" altLang="zh-CN" sz="2400" i="1" dirty="0">
                <a:latin typeface="Times New Roman" charset="0"/>
              </a:rPr>
              <a:t>Being at Large: Freedom in the Age of Alternative Facts </a:t>
            </a:r>
            <a:r>
              <a:rPr kumimoji="0" lang="en-US" altLang="zh-CN" sz="2400" dirty="0">
                <a:latin typeface="Times New Roman" charset="0"/>
              </a:rPr>
              <a:t>(Montreal: McGill-Queen's University Press, 2020, pp. 50-51.</a:t>
            </a:r>
            <a:r>
              <a:rPr kumimoji="0" lang="en-US" altLang="zh-CN" sz="2400" dirty="0">
                <a:latin typeface="Century Gothic" charset="0"/>
              </a:rPr>
              <a:t>)</a:t>
            </a:r>
            <a:endParaRPr lang="en-US" altLang="zh-C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59114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标题 1"/>
          <p:cNvSpPr>
            <a:spLocks noGrp="1" noChangeArrowheads="1"/>
          </p:cNvSpPr>
          <p:nvPr>
            <p:ph type="title"/>
          </p:nvPr>
        </p:nvSpPr>
        <p:spPr>
          <a:xfrm>
            <a:off x="798286" y="947738"/>
            <a:ext cx="10218056" cy="1198562"/>
          </a:xfrm>
        </p:spPr>
        <p:txBody>
          <a:bodyPr/>
          <a:lstStyle/>
          <a:p>
            <a:pPr eaLnBrk="1" hangingPunct="1"/>
            <a:r>
              <a:rPr kumimoji="0" lang="en-US" altLang="zh-CN" sz="3200" dirty="0" smtClean="0">
                <a:latin typeface="Times New Roman" charset="0"/>
                <a:cs typeface="Times New Roman" charset="0"/>
              </a:rPr>
              <a:t>What the “is” signifies &amp; what the “is” is</a:t>
            </a:r>
            <a:endParaRPr kumimoji="0" lang="zh-CN" altLang="en-US" sz="3200" dirty="0">
              <a:latin typeface="Times New Roman" charset="0"/>
              <a:cs typeface="Times New Roman" charset="0"/>
            </a:endParaRPr>
          </a:p>
        </p:txBody>
      </p:sp>
      <p:pic>
        <p:nvPicPr>
          <p:cNvPr id="33794" name="图片 6" descr="人民大学校徽人大红1.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0347325" y="0"/>
            <a:ext cx="1135063" cy="11366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内容占位符 2"/>
          <p:cNvSpPr>
            <a:spLocks noGrp="1"/>
          </p:cNvSpPr>
          <p:nvPr>
            <p:ph idx="1"/>
          </p:nvPr>
        </p:nvSpPr>
        <p:spPr>
          <a:xfrm>
            <a:off x="348343" y="2284185"/>
            <a:ext cx="11567885" cy="4073071"/>
          </a:xfrm>
        </p:spPr>
        <p:txBody>
          <a:bodyPr/>
          <a:lstStyle/>
          <a:p>
            <a:pPr eaLnBrk="1" hangingPunct="1"/>
            <a:r>
              <a:rPr kumimoji="0" lang="en-US" altLang="zh-CN" sz="2400" dirty="0">
                <a:latin typeface="Times New Roman" charset="0"/>
              </a:rPr>
              <a:t>Derrida: The “taking-place” of “God” does not “take place” in order to be “something,” and so it exists as a “transcendental being.” In this sense, “</a:t>
            </a:r>
            <a:r>
              <a:rPr kumimoji="0" lang="en-US" altLang="zh-CN" sz="2400" dirty="0">
                <a:solidFill>
                  <a:srgbClr val="FF0000"/>
                </a:solidFill>
                <a:latin typeface="Times New Roman" charset="0"/>
              </a:rPr>
              <a:t>God is a not a being</a:t>
            </a:r>
            <a:r>
              <a:rPr kumimoji="0" lang="en-US" altLang="zh-CN" sz="2400" dirty="0">
                <a:latin typeface="Times New Roman" charset="0"/>
              </a:rPr>
              <a:t>.” </a:t>
            </a:r>
            <a:endParaRPr kumimoji="0" lang="en-US" altLang="zh-CN" sz="2400" dirty="0" smtClean="0">
              <a:latin typeface="Times New Roman" charset="0"/>
            </a:endParaRPr>
          </a:p>
          <a:p>
            <a:pPr eaLnBrk="1" hangingPunct="1"/>
            <a:r>
              <a:rPr kumimoji="0" lang="en-US" altLang="zh-CN" sz="2400" dirty="0" smtClean="0">
                <a:latin typeface="Times New Roman" charset="0"/>
              </a:rPr>
              <a:t>Every </a:t>
            </a:r>
            <a:r>
              <a:rPr kumimoji="0" lang="en-US" altLang="zh-CN" sz="2400" b="1" dirty="0">
                <a:latin typeface="Times New Roman" charset="0"/>
              </a:rPr>
              <a:t>pre</a:t>
            </a:r>
            <a:r>
              <a:rPr kumimoji="0" lang="en-US" altLang="zh-CN" sz="2400" dirty="0">
                <a:latin typeface="Times New Roman" charset="0"/>
              </a:rPr>
              <a:t>dicative language is in</a:t>
            </a:r>
            <a:r>
              <a:rPr kumimoji="0" lang="en-US" altLang="zh-CN" sz="2400" b="1" dirty="0">
                <a:latin typeface="Times New Roman" charset="0"/>
              </a:rPr>
              <a:t>a</a:t>
            </a:r>
            <a:r>
              <a:rPr kumimoji="0" lang="en-US" altLang="zh-CN" sz="2400" dirty="0">
                <a:latin typeface="Times New Roman" charset="0"/>
              </a:rPr>
              <a:t>dequate to the </a:t>
            </a:r>
            <a:r>
              <a:rPr kumimoji="0" lang="en-US" altLang="zh-CN" sz="2400" b="1" dirty="0">
                <a:latin typeface="Times New Roman" charset="0"/>
              </a:rPr>
              <a:t>e</a:t>
            </a:r>
            <a:r>
              <a:rPr kumimoji="0" lang="en-US" altLang="zh-CN" sz="2400" dirty="0">
                <a:latin typeface="Times New Roman" charset="0"/>
              </a:rPr>
              <a:t>ssence, … this ‘is’ neither this nor that, neither sensible nor in</a:t>
            </a:r>
            <a:r>
              <a:rPr kumimoji="0" lang="en-US" altLang="zh-CN" sz="2400" b="1" dirty="0">
                <a:latin typeface="Times New Roman" charset="0"/>
              </a:rPr>
              <a:t>te</a:t>
            </a:r>
            <a:r>
              <a:rPr kumimoji="0" lang="en-US" altLang="zh-CN" sz="2400" dirty="0">
                <a:latin typeface="Times New Roman" charset="0"/>
              </a:rPr>
              <a:t>lligible, neither positive nor negative, neither inside nor outside, … neither active nor passive, neither present nor absent, …. it does lend itself to a series of names, but calls for another syntax, and exceeds even the order and the structure of predicative discourse. </a:t>
            </a:r>
            <a:r>
              <a:rPr kumimoji="0" lang="en-US" altLang="zh-CN" sz="2400" dirty="0">
                <a:solidFill>
                  <a:srgbClr val="FF0000"/>
                </a:solidFill>
                <a:latin typeface="Times New Roman" charset="0"/>
              </a:rPr>
              <a:t>It ‘is’ not and does not say what the</a:t>
            </a:r>
            <a:r>
              <a:rPr kumimoji="0" lang="zh-CN" altLang="en-US" sz="2400" dirty="0">
                <a:solidFill>
                  <a:srgbClr val="FF0000"/>
                </a:solidFill>
                <a:latin typeface="Times New Roman" charset="0"/>
              </a:rPr>
              <a:t> </a:t>
            </a:r>
            <a:r>
              <a:rPr kumimoji="0" lang="en-US" altLang="zh-CN" sz="2400" dirty="0">
                <a:solidFill>
                  <a:srgbClr val="FF0000"/>
                </a:solidFill>
                <a:latin typeface="Times New Roman" charset="0"/>
              </a:rPr>
              <a:t>‘is’ is</a:t>
            </a:r>
            <a:r>
              <a:rPr kumimoji="0" lang="en-US" altLang="zh-CN" sz="2400" dirty="0">
                <a:latin typeface="Times New Roman" charset="0"/>
              </a:rPr>
              <a:t>. (Jacques Derrida, “How to Avoid Speaking: Denials”, translated by Ken </a:t>
            </a:r>
            <a:r>
              <a:rPr kumimoji="0" lang="en-US" altLang="zh-CN" sz="2400" dirty="0" err="1">
                <a:latin typeface="Times New Roman" charset="0"/>
              </a:rPr>
              <a:t>Frieden</a:t>
            </a:r>
            <a:r>
              <a:rPr kumimoji="0" lang="en-US" altLang="zh-CN" sz="2400" dirty="0">
                <a:latin typeface="Times New Roman" charset="0"/>
              </a:rPr>
              <a:t>, see Sanford </a:t>
            </a:r>
            <a:r>
              <a:rPr kumimoji="0" lang="en-US" altLang="zh-CN" sz="2400" dirty="0" err="1">
                <a:latin typeface="Times New Roman" charset="0"/>
              </a:rPr>
              <a:t>Budick</a:t>
            </a:r>
            <a:r>
              <a:rPr kumimoji="0" lang="en-US" altLang="zh-CN" sz="2400" dirty="0">
                <a:latin typeface="Times New Roman" charset="0"/>
              </a:rPr>
              <a:t> and Wolfgang </a:t>
            </a:r>
            <a:r>
              <a:rPr kumimoji="0" lang="en-US" altLang="zh-CN" sz="2400" dirty="0" err="1">
                <a:latin typeface="Times New Roman" charset="0"/>
              </a:rPr>
              <a:t>Iser</a:t>
            </a:r>
            <a:r>
              <a:rPr kumimoji="0" lang="en-US" altLang="zh-CN" sz="2400" dirty="0">
                <a:latin typeface="Times New Roman" charset="0"/>
              </a:rPr>
              <a:t> edited, </a:t>
            </a:r>
            <a:r>
              <a:rPr kumimoji="0" lang="en-US" altLang="zh-CN" sz="2400" i="1" dirty="0">
                <a:latin typeface="Times New Roman" charset="0"/>
              </a:rPr>
              <a:t>Languages of the Unsayable: The Play of Negativity in Literature and Literary Theory</a:t>
            </a:r>
            <a:r>
              <a:rPr kumimoji="0" lang="en-US" altLang="zh-CN" sz="2400" dirty="0">
                <a:latin typeface="Times New Roman" charset="0"/>
              </a:rPr>
              <a:t>, pp. 27-28</a:t>
            </a:r>
            <a:r>
              <a:rPr kumimoji="0" lang="en-US" altLang="zh-CN" sz="2400" dirty="0" smtClean="0">
                <a:latin typeface="Times New Roman" charset="0"/>
              </a:rPr>
              <a:t>)</a:t>
            </a:r>
            <a:endParaRPr kumimoji="0" lang="en-US" altLang="zh-CN" sz="2400" dirty="0">
              <a:latin typeface="Times New Roman" charset="0"/>
            </a:endParaRPr>
          </a:p>
        </p:txBody>
      </p:sp>
    </p:spTree>
    <p:extLst>
      <p:ext uri="{BB962C8B-B14F-4D97-AF65-F5344CB8AC3E}">
        <p14:creationId xmlns:p14="http://schemas.microsoft.com/office/powerpoint/2010/main" val="11137236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标题 1"/>
          <p:cNvSpPr>
            <a:spLocks noGrp="1" noChangeArrowheads="1"/>
          </p:cNvSpPr>
          <p:nvPr>
            <p:ph type="title"/>
          </p:nvPr>
        </p:nvSpPr>
        <p:spPr>
          <a:xfrm>
            <a:off x="1155700" y="947738"/>
            <a:ext cx="8761413" cy="728662"/>
          </a:xfrm>
        </p:spPr>
        <p:txBody>
          <a:bodyPr/>
          <a:lstStyle/>
          <a:p>
            <a:pPr eaLnBrk="1" hangingPunct="1"/>
            <a:r>
              <a:rPr kumimoji="0" lang="zh-CN" altLang="en-US" dirty="0" smtClean="0">
                <a:latin typeface="宋体" charset="0"/>
              </a:rPr>
              <a:t>问题：</a:t>
            </a:r>
            <a:r>
              <a:rPr kumimoji="0" lang="en-US" altLang="zh-CN" dirty="0" smtClean="0">
                <a:latin typeface="宋体" charset="0"/>
              </a:rPr>
              <a:t>“</a:t>
            </a:r>
            <a:r>
              <a:rPr kumimoji="0" lang="zh-CN" altLang="en-US" dirty="0">
                <a:latin typeface="宋体" charset="0"/>
              </a:rPr>
              <a:t>是什么</a:t>
            </a:r>
            <a:r>
              <a:rPr kumimoji="0" lang="en-US" altLang="zh-CN" dirty="0">
                <a:latin typeface="宋体" charset="0"/>
              </a:rPr>
              <a:t>”</a:t>
            </a:r>
            <a:r>
              <a:rPr kumimoji="0" lang="zh-CN" altLang="en-US" dirty="0">
                <a:latin typeface="宋体" charset="0"/>
              </a:rPr>
              <a:t>的表达如果没有</a:t>
            </a:r>
            <a:r>
              <a:rPr kumimoji="0" lang="en-US" altLang="zh-CN" dirty="0">
                <a:latin typeface="宋体" charset="0"/>
              </a:rPr>
              <a:t>“</a:t>
            </a:r>
            <a:r>
              <a:rPr kumimoji="0" lang="zh-CN" altLang="en-US" dirty="0">
                <a:latin typeface="宋体" charset="0"/>
              </a:rPr>
              <a:t>是</a:t>
            </a:r>
            <a:r>
              <a:rPr kumimoji="0" lang="en-US" altLang="zh-CN" dirty="0">
                <a:latin typeface="宋体" charset="0"/>
              </a:rPr>
              <a:t>”</a:t>
            </a:r>
            <a:r>
              <a:rPr kumimoji="0" lang="zh-CN" altLang="en-US" dirty="0">
                <a:latin typeface="宋体" charset="0"/>
              </a:rPr>
              <a:t>？</a:t>
            </a:r>
            <a:endParaRPr kumimoji="0" lang="en-US" altLang="zh-CN" i="1" dirty="0">
              <a:latin typeface="Century Gothic" charset="0"/>
            </a:endParaRPr>
          </a:p>
        </p:txBody>
      </p:sp>
      <p:sp>
        <p:nvSpPr>
          <p:cNvPr id="31746" name="内容占位符 2"/>
          <p:cNvSpPr>
            <a:spLocks noGrp="1" noChangeArrowheads="1"/>
          </p:cNvSpPr>
          <p:nvPr>
            <p:ph idx="1"/>
          </p:nvPr>
        </p:nvSpPr>
        <p:spPr>
          <a:xfrm>
            <a:off x="596900" y="2252663"/>
            <a:ext cx="11198225" cy="4307794"/>
          </a:xfrm>
        </p:spPr>
        <p:txBody>
          <a:bodyPr/>
          <a:lstStyle/>
          <a:p>
            <a:pPr eaLnBrk="1" hangingPunct="1"/>
            <a:r>
              <a:rPr kumimoji="0" lang="zh-CN" altLang="en-US" sz="2000" dirty="0">
                <a:latin typeface="宋体" charset="0"/>
              </a:rPr>
              <a:t>“是”在上古汉语并无</a:t>
            </a:r>
            <a:r>
              <a:rPr kumimoji="0" lang="en-US" altLang="zh-CN" sz="2000" dirty="0">
                <a:latin typeface="Times New Roman" charset="0"/>
                <a:cs typeface="Times New Roman" charset="0"/>
              </a:rPr>
              <a:t>predicative</a:t>
            </a:r>
            <a:r>
              <a:rPr kumimoji="0" lang="zh-CN" altLang="en-US" sz="2000" dirty="0">
                <a:latin typeface="宋体" charset="0"/>
              </a:rPr>
              <a:t>的用法，</a:t>
            </a:r>
            <a:r>
              <a:rPr kumimoji="0" lang="en-US" altLang="zh-CN" sz="2000" dirty="0">
                <a:latin typeface="宋体" charset="0"/>
              </a:rPr>
              <a:t>“</a:t>
            </a:r>
            <a:r>
              <a:rPr kumimoji="0" lang="zh-CN" altLang="en-US" sz="2000" dirty="0">
                <a:latin typeface="宋体" charset="0"/>
              </a:rPr>
              <a:t>存在者，何也</a:t>
            </a:r>
            <a:r>
              <a:rPr kumimoji="0" lang="en-US" altLang="zh-CN" sz="2000" dirty="0">
                <a:latin typeface="宋体" charset="0"/>
              </a:rPr>
              <a:t>”</a:t>
            </a:r>
            <a:r>
              <a:rPr kumimoji="0" lang="zh-CN" altLang="en-US" sz="2000" dirty="0">
                <a:latin typeface="宋体" charset="0"/>
              </a:rPr>
              <a:t>并无</a:t>
            </a:r>
            <a:r>
              <a:rPr kumimoji="0" lang="en-US" altLang="zh-CN" sz="2000" dirty="0">
                <a:latin typeface="Times New Roman" charset="0"/>
              </a:rPr>
              <a:t>what the “is” signifies</a:t>
            </a:r>
            <a:r>
              <a:rPr kumimoji="0" lang="zh-CN" altLang="en-US" sz="2000" dirty="0">
                <a:latin typeface="Times New Roman" charset="0"/>
              </a:rPr>
              <a:t>。即使在现代汉语中，</a:t>
            </a:r>
            <a:r>
              <a:rPr kumimoji="0" lang="en-US" altLang="zh-CN" sz="2000" dirty="0">
                <a:latin typeface="Times New Roman" charset="0"/>
              </a:rPr>
              <a:t>What is Beijing </a:t>
            </a:r>
            <a:r>
              <a:rPr kumimoji="0" lang="zh-CN" altLang="en-US" sz="2000" dirty="0">
                <a:latin typeface="Times New Roman" charset="0"/>
              </a:rPr>
              <a:t>的关键也未必在于</a:t>
            </a:r>
            <a:r>
              <a:rPr kumimoji="0" lang="en-US" altLang="zh-CN" sz="2000" dirty="0">
                <a:latin typeface="宋体" charset="0"/>
              </a:rPr>
              <a:t>“</a:t>
            </a:r>
            <a:r>
              <a:rPr kumimoji="0" lang="zh-CN" altLang="en-US" sz="2000" dirty="0">
                <a:latin typeface="Times New Roman" charset="0"/>
              </a:rPr>
              <a:t>是</a:t>
            </a:r>
            <a:r>
              <a:rPr kumimoji="0" lang="en-US" altLang="zh-CN" sz="2000" dirty="0">
                <a:latin typeface="宋体" charset="0"/>
              </a:rPr>
              <a:t>”</a:t>
            </a:r>
            <a:r>
              <a:rPr kumimoji="0" lang="zh-CN" altLang="en-US" sz="2000" dirty="0">
                <a:latin typeface="Times New Roman" charset="0"/>
              </a:rPr>
              <a:t>。</a:t>
            </a:r>
          </a:p>
          <a:p>
            <a:pPr eaLnBrk="1" hangingPunct="1"/>
            <a:r>
              <a:rPr kumimoji="0" lang="zh-CN" altLang="en-US" sz="2000" dirty="0">
                <a:latin typeface="Times New Roman" charset="0"/>
              </a:rPr>
              <a:t>朱利安（</a:t>
            </a:r>
            <a:r>
              <a:rPr kumimoji="0" lang="en-US" altLang="zh-CN" sz="2000" dirty="0">
                <a:latin typeface="Times New Roman" charset="0"/>
              </a:rPr>
              <a:t>F. </a:t>
            </a:r>
            <a:r>
              <a:rPr kumimoji="0" lang="en-US" altLang="zh-CN" sz="2000" dirty="0" err="1">
                <a:latin typeface="Times New Roman" charset="0"/>
              </a:rPr>
              <a:t>Jullien</a:t>
            </a:r>
            <a:r>
              <a:rPr kumimoji="0" lang="en-US" altLang="zh-CN" sz="2000" dirty="0">
                <a:latin typeface="宋体" charset="0"/>
              </a:rPr>
              <a:t>): </a:t>
            </a:r>
            <a:r>
              <a:rPr kumimoji="0" lang="en-US" altLang="zh-CN" sz="2000" dirty="0">
                <a:latin typeface="Times New Roman" charset="0"/>
              </a:rPr>
              <a:t>What is this / </a:t>
            </a:r>
            <a:r>
              <a:rPr kumimoji="0" lang="zh-CN" altLang="en-US" sz="2000" dirty="0">
                <a:latin typeface="Times New Roman" charset="0"/>
              </a:rPr>
              <a:t>这是什么东西。</a:t>
            </a:r>
            <a:r>
              <a:rPr kumimoji="0" lang="en-US" altLang="zh-CN" sz="2000" dirty="0">
                <a:latin typeface="Century Gothic" charset="0"/>
              </a:rPr>
              <a:t>（</a:t>
            </a:r>
            <a:r>
              <a:rPr kumimoji="0" lang="en-US" altLang="zh-CN" sz="2000" dirty="0">
                <a:latin typeface="Times New Roman" charset="0"/>
              </a:rPr>
              <a:t>east and west, a combination of two extremes）</a:t>
            </a:r>
          </a:p>
          <a:p>
            <a:pPr eaLnBrk="1" hangingPunct="1"/>
            <a:r>
              <a:rPr kumimoji="0" lang="en-US" altLang="zh-CN" sz="2000" dirty="0">
                <a:latin typeface="Times New Roman" charset="0"/>
              </a:rPr>
              <a:t>this=</a:t>
            </a:r>
            <a:r>
              <a:rPr kumimoji="0" lang="zh-CN" altLang="en-US" sz="2000" dirty="0">
                <a:latin typeface="Times New Roman" charset="0"/>
              </a:rPr>
              <a:t>这，</a:t>
            </a:r>
            <a:r>
              <a:rPr kumimoji="0" lang="en-US" altLang="zh-CN" sz="2000" dirty="0">
                <a:latin typeface="Times New Roman" charset="0"/>
              </a:rPr>
              <a:t>what=</a:t>
            </a:r>
            <a:r>
              <a:rPr kumimoji="0" lang="zh-CN" altLang="en-US" sz="2000" dirty="0">
                <a:latin typeface="Times New Roman" charset="0"/>
              </a:rPr>
              <a:t>什么，</a:t>
            </a:r>
            <a:r>
              <a:rPr kumimoji="0" lang="en-US" altLang="zh-CN" sz="2000" dirty="0">
                <a:latin typeface="Times New Roman" charset="0"/>
              </a:rPr>
              <a:t>is=</a:t>
            </a:r>
            <a:r>
              <a:rPr kumimoji="0" lang="zh-CN" altLang="en-US" sz="2000" dirty="0">
                <a:latin typeface="Times New Roman" charset="0"/>
              </a:rPr>
              <a:t>是；</a:t>
            </a:r>
            <a:r>
              <a:rPr kumimoji="0" lang="zh-CN" altLang="en-US" sz="2000" dirty="0">
                <a:latin typeface="Century Gothic" charset="0"/>
              </a:rPr>
              <a:t>东西</a:t>
            </a:r>
            <a:r>
              <a:rPr kumimoji="0" lang="en-US" altLang="zh-CN" sz="2000" dirty="0">
                <a:latin typeface="Century Gothic" charset="0"/>
              </a:rPr>
              <a:t>=？（</a:t>
            </a:r>
            <a:r>
              <a:rPr kumimoji="0" lang="en-US" altLang="zh-CN" sz="2000" dirty="0">
                <a:latin typeface="Times New Roman" charset="0"/>
              </a:rPr>
              <a:t>east and west, a combination of two extremes）</a:t>
            </a:r>
            <a:endParaRPr kumimoji="0" lang="en-US" altLang="zh-CN" sz="2000" dirty="0">
              <a:latin typeface="Century Gothic" charset="0"/>
            </a:endParaRPr>
          </a:p>
          <a:p>
            <a:pPr eaLnBrk="1" hangingPunct="1"/>
            <a:r>
              <a:rPr kumimoji="0" lang="zh-CN" altLang="en-US" sz="2000" dirty="0">
                <a:latin typeface="Times New Roman" charset="0"/>
              </a:rPr>
              <a:t>朱利安：</a:t>
            </a:r>
            <a:r>
              <a:rPr kumimoji="0" lang="en-US" altLang="zh-CN" sz="2000" dirty="0">
                <a:latin typeface="Times New Roman" charset="0"/>
              </a:rPr>
              <a:t> “</a:t>
            </a:r>
            <a:r>
              <a:rPr kumimoji="0" lang="zh-CN" altLang="en-US" sz="2000" dirty="0">
                <a:latin typeface="Times New Roman" charset="0"/>
              </a:rPr>
              <a:t>我现在还记得我的惊愕， </a:t>
            </a:r>
            <a:r>
              <a:rPr kumimoji="0" lang="en-US" altLang="zh-CN" sz="2000" dirty="0">
                <a:latin typeface="Times New Roman" charset="0"/>
              </a:rPr>
              <a:t>……</a:t>
            </a:r>
            <a:r>
              <a:rPr kumimoji="0" lang="zh-CN" altLang="en-US" sz="2000" dirty="0">
                <a:latin typeface="Times New Roman" charset="0"/>
              </a:rPr>
              <a:t>一种‘畸变’，真正超乎寻常的从‘东西’变为‘关系’的畸变。</a:t>
            </a:r>
            <a:r>
              <a:rPr kumimoji="0" lang="en-US" altLang="zh-CN" sz="2000" dirty="0">
                <a:latin typeface="Times New Roman" charset="0"/>
              </a:rPr>
              <a:t> ……</a:t>
            </a:r>
            <a:r>
              <a:rPr kumimoji="0" lang="zh-CN" altLang="en-US" sz="2000" dirty="0">
                <a:latin typeface="Times New Roman" charset="0"/>
              </a:rPr>
              <a:t>这里包含着巨大的思想可能性</a:t>
            </a:r>
            <a:r>
              <a:rPr kumimoji="0" lang="en-US" altLang="zh-CN" sz="2000" dirty="0">
                <a:latin typeface="Times New Roman" charset="0"/>
              </a:rPr>
              <a:t>……</a:t>
            </a:r>
            <a:r>
              <a:rPr kumimoji="0" lang="zh-CN" altLang="en-US" sz="2000" dirty="0">
                <a:latin typeface="Times New Roman" charset="0"/>
              </a:rPr>
              <a:t>”</a:t>
            </a:r>
            <a:endParaRPr kumimoji="0" lang="en-US" altLang="zh-CN" sz="2000" dirty="0">
              <a:latin typeface="Times New Roman" charset="0"/>
            </a:endParaRPr>
          </a:p>
          <a:p>
            <a:pPr eaLnBrk="1" hangingPunct="1"/>
            <a:r>
              <a:rPr kumimoji="0" lang="zh-CN" altLang="en-US" sz="2000" dirty="0">
                <a:latin typeface="Times New Roman" charset="0"/>
              </a:rPr>
              <a:t>亦有人引证“五行”（金木水火土）与方位（东西南北中）之对应，论说何以用“东西”而不能用“南北”：器物多由“金”和“木”做成，故多以“东西”代指物质。但是进而申说天干地支、吉凶祸福，本来能够激发哲学思考的古代智慧便可能沦为江湖术数。</a:t>
            </a:r>
            <a:endParaRPr kumimoji="0" lang="en-US" altLang="zh-CN" sz="2000" dirty="0">
              <a:latin typeface="Times New Roman" charset="0"/>
            </a:endParaRPr>
          </a:p>
          <a:p>
            <a:pPr eaLnBrk="1" hangingPunct="1"/>
            <a:r>
              <a:rPr kumimoji="0" lang="en-US" altLang="zh-CN" sz="2000" dirty="0">
                <a:solidFill>
                  <a:srgbClr val="FF0000"/>
                </a:solidFill>
                <a:latin typeface="Times New Roman" charset="0"/>
              </a:rPr>
              <a:t>“</a:t>
            </a:r>
            <a:r>
              <a:rPr kumimoji="0" lang="zh-CN" altLang="en-US" sz="2000" dirty="0">
                <a:solidFill>
                  <a:srgbClr val="FF0000"/>
                </a:solidFill>
                <a:latin typeface="Times New Roman" charset="0"/>
              </a:rPr>
              <a:t>是</a:t>
            </a:r>
            <a:r>
              <a:rPr kumimoji="0" lang="en-US" altLang="zh-CN" sz="2000" dirty="0">
                <a:solidFill>
                  <a:srgbClr val="FF0000"/>
                </a:solidFill>
                <a:latin typeface="Times New Roman" charset="0"/>
              </a:rPr>
              <a:t>” （Being）</a:t>
            </a:r>
            <a:r>
              <a:rPr kumimoji="0" lang="zh-CN" altLang="en-US" sz="2000" dirty="0">
                <a:solidFill>
                  <a:srgbClr val="FF0000"/>
                </a:solidFill>
                <a:latin typeface="Times New Roman" charset="0"/>
              </a:rPr>
              <a:t>被两极之间的“关系”所取代</a:t>
            </a:r>
            <a:r>
              <a:rPr kumimoji="0" lang="zh-CN" altLang="en-US" sz="2000" dirty="0">
                <a:latin typeface="Times New Roman" charset="0"/>
              </a:rPr>
              <a:t>。</a:t>
            </a:r>
            <a:endParaRPr kumimoji="0" lang="en-US" altLang="zh-CN" sz="2000" dirty="0">
              <a:latin typeface="Times New Roman" charset="0"/>
              <a:sym typeface="宋体" charset="0"/>
            </a:endParaRPr>
          </a:p>
          <a:p>
            <a:pPr eaLnBrk="1" hangingPunct="1"/>
            <a:r>
              <a:rPr kumimoji="0" lang="en-US" altLang="zh-CN" sz="2000" dirty="0">
                <a:latin typeface="Times New Roman" charset="0"/>
              </a:rPr>
              <a:t>Hans-Georg </a:t>
            </a:r>
            <a:r>
              <a:rPr kumimoji="0" lang="en-US" altLang="zh-CN" sz="2000" dirty="0" err="1">
                <a:latin typeface="Times New Roman" charset="0"/>
              </a:rPr>
              <a:t>Gadamer</a:t>
            </a:r>
            <a:r>
              <a:rPr kumimoji="0" lang="zh-CN" altLang="en-US" sz="2000" dirty="0">
                <a:latin typeface="Times New Roman" charset="0"/>
              </a:rPr>
              <a:t>：能够被理解的存在就是语言（</a:t>
            </a:r>
            <a:r>
              <a:rPr kumimoji="0" lang="en-US" altLang="zh-CN" sz="2000" dirty="0">
                <a:latin typeface="Times New Roman" charset="0"/>
              </a:rPr>
              <a:t>Being that can be understood is language</a:t>
            </a:r>
            <a:r>
              <a:rPr kumimoji="0" lang="zh-CN" altLang="en-US" sz="2000" dirty="0">
                <a:latin typeface="Times New Roman" charset="0"/>
              </a:rPr>
              <a:t>）。</a:t>
            </a:r>
            <a:endParaRPr kumimoji="0" lang="en-US" altLang="zh-CN" sz="2000" dirty="0">
              <a:latin typeface="Times New Roman" charset="0"/>
            </a:endParaRPr>
          </a:p>
        </p:txBody>
      </p:sp>
      <p:pic>
        <p:nvPicPr>
          <p:cNvPr id="31747" name="图片 6" descr="人民大学校徽人大红1.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0372725" y="0"/>
            <a:ext cx="1054100" cy="1127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928924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标题 1"/>
          <p:cNvSpPr>
            <a:spLocks noGrp="1" noChangeArrowheads="1"/>
          </p:cNvSpPr>
          <p:nvPr>
            <p:ph type="title"/>
          </p:nvPr>
        </p:nvSpPr>
        <p:spPr>
          <a:xfrm>
            <a:off x="1155700" y="947738"/>
            <a:ext cx="8761413" cy="728662"/>
          </a:xfrm>
        </p:spPr>
        <p:txBody>
          <a:bodyPr/>
          <a:lstStyle/>
          <a:p>
            <a:pPr eaLnBrk="1" hangingPunct="1"/>
            <a:r>
              <a:rPr kumimoji="0" lang="en-US" altLang="zh-CN" dirty="0">
                <a:latin typeface="Times New Roman" charset="0"/>
                <a:cs typeface="Times New Roman" charset="0"/>
              </a:rPr>
              <a:t>I AM </a:t>
            </a:r>
            <a:r>
              <a:rPr kumimoji="0" lang="zh-CN" altLang="en-US" dirty="0">
                <a:latin typeface="Century Gothic" charset="0"/>
                <a:cs typeface="Times New Roman" charset="0"/>
              </a:rPr>
              <a:t>与</a:t>
            </a:r>
            <a:r>
              <a:rPr kumimoji="0" lang="en-US" altLang="zh-CN" dirty="0">
                <a:latin typeface="Century Gothic" charset="0"/>
                <a:cs typeface="Times New Roman" charset="0"/>
              </a:rPr>
              <a:t>“</a:t>
            </a:r>
            <a:r>
              <a:rPr kumimoji="0" lang="zh-CN" altLang="en-US" dirty="0">
                <a:latin typeface="Century Gothic" charset="0"/>
                <a:cs typeface="Times New Roman" charset="0"/>
              </a:rPr>
              <a:t>究元</a:t>
            </a:r>
            <a:r>
              <a:rPr kumimoji="0" lang="en-US" altLang="zh-CN" dirty="0">
                <a:latin typeface="Century Gothic" charset="0"/>
                <a:cs typeface="Times New Roman" charset="0"/>
              </a:rPr>
              <a:t>”</a:t>
            </a:r>
            <a:r>
              <a:rPr kumimoji="0" lang="zh-CN" altLang="en-US" dirty="0">
                <a:latin typeface="Century Gothic" charset="0"/>
                <a:cs typeface="Times New Roman" charset="0"/>
              </a:rPr>
              <a:t>的逻辑</a:t>
            </a:r>
          </a:p>
        </p:txBody>
      </p:sp>
      <p:pic>
        <p:nvPicPr>
          <p:cNvPr id="32770" name="图片 6" descr="人民大学校徽人大红1.jp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0347325" y="0"/>
            <a:ext cx="966788" cy="11636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32771" name="图片 3" descr="显克微支-你往何处去封面.jp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7845425" y="0"/>
            <a:ext cx="4346575" cy="6281738"/>
          </a:xfrm>
        </p:spPr>
      </p:pic>
      <p:sp>
        <p:nvSpPr>
          <p:cNvPr id="32772" name="矩形 5"/>
          <p:cNvSpPr>
            <a:spLocks noChangeArrowheads="1"/>
          </p:cNvSpPr>
          <p:nvPr/>
        </p:nvSpPr>
        <p:spPr bwMode="auto">
          <a:xfrm>
            <a:off x="430213" y="2420938"/>
            <a:ext cx="7436530" cy="3477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p>
            <a:pPr>
              <a:buSzPct val="70000"/>
            </a:pPr>
            <a:r>
              <a:rPr lang="zh-CN" altLang="en-US" sz="2000" dirty="0" smtClean="0">
                <a:latin typeface="Times New Roman" charset="0"/>
              </a:rPr>
              <a:t>显</a:t>
            </a:r>
            <a:r>
              <a:rPr lang="zh-CN" altLang="en-US" sz="2000" dirty="0">
                <a:latin typeface="Times New Roman" charset="0"/>
              </a:rPr>
              <a:t>克微支（</a:t>
            </a:r>
            <a:r>
              <a:rPr lang="en-US" altLang="zh-CN" sz="2000" dirty="0">
                <a:latin typeface="Times New Roman" charset="0"/>
              </a:rPr>
              <a:t>Sien</a:t>
            </a:r>
            <a:r>
              <a:rPr lang="en-US" altLang="zh-CN" sz="2000" b="1" dirty="0">
                <a:latin typeface="Times New Roman" charset="0"/>
              </a:rPr>
              <a:t>kie</a:t>
            </a:r>
            <a:r>
              <a:rPr lang="en-US" altLang="zh-CN" sz="2000" dirty="0">
                <a:latin typeface="Times New Roman" charset="0"/>
              </a:rPr>
              <a:t>wicz</a:t>
            </a:r>
            <a:r>
              <a:rPr lang="zh-CN" altLang="en-US" sz="2000" dirty="0">
                <a:latin typeface="Times New Roman" charset="0"/>
              </a:rPr>
              <a:t>）</a:t>
            </a:r>
            <a:r>
              <a:rPr lang="en-US" altLang="zh-CN" sz="2000" dirty="0">
                <a:latin typeface="Times New Roman" charset="0"/>
              </a:rPr>
              <a:t> </a:t>
            </a:r>
            <a:r>
              <a:rPr lang="zh-CN" altLang="en-US" sz="2000" dirty="0">
                <a:latin typeface="Times New Roman" charset="0"/>
              </a:rPr>
              <a:t>的小说</a:t>
            </a:r>
            <a:r>
              <a:rPr lang="en-US" altLang="zh-CN" sz="2000" dirty="0">
                <a:latin typeface="Times New Roman" charset="0"/>
              </a:rPr>
              <a:t>《</a:t>
            </a:r>
            <a:r>
              <a:rPr lang="zh-CN" altLang="en-US" sz="2000" dirty="0">
                <a:latin typeface="Times New Roman" charset="0"/>
              </a:rPr>
              <a:t>你往何处去</a:t>
            </a:r>
            <a:r>
              <a:rPr lang="en-US" altLang="zh-CN" sz="2000" dirty="0">
                <a:latin typeface="Times New Roman" charset="0"/>
              </a:rPr>
              <a:t>》</a:t>
            </a:r>
            <a:r>
              <a:rPr lang="zh-CN" altLang="en-US" sz="2000" dirty="0">
                <a:latin typeface="Times New Roman" charset="0"/>
              </a:rPr>
              <a:t>（ </a:t>
            </a:r>
            <a:r>
              <a:rPr lang="en-US" altLang="zh-CN" sz="2000" b="1" i="1" dirty="0">
                <a:latin typeface="Times New Roman" charset="0"/>
              </a:rPr>
              <a:t>Q</a:t>
            </a:r>
            <a:r>
              <a:rPr lang="en-US" altLang="zh-CN" sz="2000" i="1" dirty="0">
                <a:latin typeface="Times New Roman" charset="0"/>
              </a:rPr>
              <a:t>uo </a:t>
            </a:r>
            <a:r>
              <a:rPr lang="en-US" altLang="zh-CN" sz="2000" b="1" i="1" dirty="0">
                <a:latin typeface="Times New Roman" charset="0"/>
              </a:rPr>
              <a:t>Va</a:t>
            </a:r>
            <a:r>
              <a:rPr lang="en-US" altLang="zh-CN" sz="2000" i="1" dirty="0">
                <a:latin typeface="Times New Roman" charset="0"/>
              </a:rPr>
              <a:t>dis</a:t>
            </a:r>
            <a:r>
              <a:rPr lang="en-US" altLang="zh-CN" sz="2000" dirty="0">
                <a:latin typeface="Times New Roman" charset="0"/>
              </a:rPr>
              <a:t>, or </a:t>
            </a:r>
            <a:r>
              <a:rPr lang="en-US" altLang="zh-CN" sz="2000" i="1" dirty="0">
                <a:latin typeface="Times New Roman" charset="0"/>
              </a:rPr>
              <a:t>Where Are You Going</a:t>
            </a:r>
            <a:r>
              <a:rPr lang="zh-CN" altLang="en-US" sz="2000" dirty="0">
                <a:latin typeface="Times New Roman" charset="0"/>
              </a:rPr>
              <a:t>）</a:t>
            </a:r>
            <a:r>
              <a:rPr lang="en-US" altLang="zh-CN" sz="2000" dirty="0">
                <a:latin typeface="Times New Roman" charset="0"/>
              </a:rPr>
              <a:t> </a:t>
            </a:r>
          </a:p>
          <a:p>
            <a:pPr>
              <a:buSzPct val="70000"/>
            </a:pPr>
            <a:endParaRPr lang="en-US" altLang="zh-CN" sz="2000" dirty="0">
              <a:latin typeface="Times New Roman" charset="0"/>
            </a:endParaRPr>
          </a:p>
          <a:p>
            <a:pPr>
              <a:buSzPct val="70000"/>
            </a:pPr>
            <a:r>
              <a:rPr lang="zh-CN" altLang="en-US" sz="2000" dirty="0">
                <a:latin typeface="Times New Roman" charset="0"/>
              </a:rPr>
              <a:t>西方哲学的三个基本问题：</a:t>
            </a:r>
            <a:endParaRPr lang="en-US" altLang="zh-CN" sz="2000" dirty="0">
              <a:latin typeface="Times New Roman" charset="0"/>
            </a:endParaRPr>
          </a:p>
          <a:p>
            <a:pPr>
              <a:buSzPct val="70000"/>
            </a:pPr>
            <a:r>
              <a:rPr lang="zh-CN" altLang="en-US" sz="2000" dirty="0">
                <a:latin typeface="Times New Roman" charset="0"/>
              </a:rPr>
              <a:t>    我从哪里来？</a:t>
            </a:r>
            <a:endParaRPr lang="en-US" altLang="zh-CN" sz="2000" dirty="0">
              <a:latin typeface="Times New Roman" charset="0"/>
            </a:endParaRPr>
          </a:p>
          <a:p>
            <a:pPr>
              <a:buSzPct val="70000"/>
            </a:pPr>
            <a:r>
              <a:rPr lang="zh-CN" altLang="en-US" sz="2000" dirty="0">
                <a:latin typeface="Times New Roman" charset="0"/>
              </a:rPr>
              <a:t>    我到哪里去？</a:t>
            </a:r>
            <a:endParaRPr lang="en-US" altLang="zh-CN" sz="2000" dirty="0">
              <a:latin typeface="Times New Roman" charset="0"/>
            </a:endParaRPr>
          </a:p>
          <a:p>
            <a:pPr>
              <a:buSzPct val="70000"/>
            </a:pPr>
            <a:r>
              <a:rPr lang="zh-CN" altLang="en-US" sz="2000" dirty="0">
                <a:latin typeface="Times New Roman" charset="0"/>
              </a:rPr>
              <a:t>    我是谁？</a:t>
            </a:r>
            <a:endParaRPr lang="en-US" altLang="zh-CN" sz="2000" dirty="0">
              <a:latin typeface="Times New Roman" charset="0"/>
            </a:endParaRPr>
          </a:p>
          <a:p>
            <a:pPr>
              <a:buSzPct val="70000"/>
            </a:pPr>
            <a:r>
              <a:rPr lang="zh-CN" altLang="en-US" sz="2000" dirty="0">
                <a:latin typeface="Times New Roman" charset="0"/>
              </a:rPr>
              <a:t>与之对应的</a:t>
            </a:r>
            <a:r>
              <a:rPr lang="zh-CN" altLang="en-US" sz="2000" dirty="0">
                <a:solidFill>
                  <a:srgbClr val="404040"/>
                </a:solidFill>
                <a:latin typeface="Times New Roman" charset="0"/>
              </a:rPr>
              <a:t>汉语逻辑</a:t>
            </a:r>
            <a:r>
              <a:rPr lang="zh-CN" altLang="en-US" sz="2000" dirty="0">
                <a:latin typeface="Times New Roman" charset="0"/>
              </a:rPr>
              <a:t>：</a:t>
            </a:r>
            <a:endParaRPr lang="en-US" altLang="zh-CN" sz="2000" dirty="0">
              <a:latin typeface="Times New Roman" charset="0"/>
            </a:endParaRPr>
          </a:p>
          <a:p>
            <a:pPr>
              <a:buSzPct val="70000"/>
            </a:pPr>
            <a:r>
              <a:rPr lang="en-US" altLang="zh-CN" sz="2000" dirty="0">
                <a:latin typeface="Times New Roman" charset="0"/>
              </a:rPr>
              <a:t>  </a:t>
            </a:r>
            <a:r>
              <a:rPr lang="zh-CN" altLang="en-US" sz="2000" dirty="0">
                <a:solidFill>
                  <a:srgbClr val="404040"/>
                </a:solidFill>
              </a:rPr>
              <a:t>“</a:t>
            </a:r>
            <a:r>
              <a:rPr lang="zh-CN" altLang="en-US" sz="2000" dirty="0">
                <a:solidFill>
                  <a:srgbClr val="404040"/>
                </a:solidFill>
                <a:latin typeface="Times New Roman" charset="0"/>
                <a:cs typeface="Times New Roman" charset="0"/>
              </a:rPr>
              <a:t>世为迁流、界为方位</a:t>
            </a:r>
            <a:r>
              <a:rPr lang="zh-CN" altLang="en-US" sz="2000" dirty="0" smtClean="0">
                <a:solidFill>
                  <a:srgbClr val="404040"/>
                </a:solidFill>
              </a:rPr>
              <a:t>”（世界）</a:t>
            </a:r>
            <a:endParaRPr lang="en-US" altLang="zh-CN" sz="2000" dirty="0" smtClean="0">
              <a:solidFill>
                <a:srgbClr val="404040"/>
              </a:solidFill>
            </a:endParaRPr>
          </a:p>
          <a:p>
            <a:pPr>
              <a:buSzPct val="70000"/>
            </a:pPr>
            <a:r>
              <a:rPr lang="en-US" altLang="zh-CN" sz="2000" dirty="0">
                <a:solidFill>
                  <a:srgbClr val="404040"/>
                </a:solidFill>
              </a:rPr>
              <a:t> </a:t>
            </a:r>
            <a:r>
              <a:rPr lang="en-US" altLang="zh-CN" sz="2000" dirty="0" smtClean="0">
                <a:solidFill>
                  <a:srgbClr val="404040"/>
                </a:solidFill>
              </a:rPr>
              <a:t> </a:t>
            </a:r>
            <a:r>
              <a:rPr lang="zh-CN" altLang="en-US" sz="2000" dirty="0" smtClean="0">
                <a:solidFill>
                  <a:srgbClr val="404040"/>
                </a:solidFill>
              </a:rPr>
              <a:t>“上下</a:t>
            </a:r>
            <a:r>
              <a:rPr lang="zh-CN" altLang="en-US" sz="2000" dirty="0">
                <a:solidFill>
                  <a:srgbClr val="404040"/>
                </a:solidFill>
              </a:rPr>
              <a:t>四方、古往今</a:t>
            </a:r>
            <a:r>
              <a:rPr lang="zh-CN" altLang="en-US" sz="2000" dirty="0" smtClean="0">
                <a:solidFill>
                  <a:srgbClr val="404040"/>
                </a:solidFill>
              </a:rPr>
              <a:t>来”（</a:t>
            </a:r>
            <a:r>
              <a:rPr lang="zh-CN" altLang="en-US" sz="2000" dirty="0">
                <a:solidFill>
                  <a:srgbClr val="404040"/>
                </a:solidFill>
              </a:rPr>
              <a:t>宇宙）</a:t>
            </a:r>
            <a:endParaRPr lang="en-US" altLang="zh-CN" sz="2000" dirty="0">
              <a:latin typeface="Times New Roman" charset="0"/>
            </a:endParaRPr>
          </a:p>
          <a:p>
            <a:pPr>
              <a:buSzPct val="70000"/>
            </a:pPr>
            <a:endParaRPr lang="en-US" altLang="zh-CN" sz="2000" dirty="0">
              <a:latin typeface="Times New Roman" charset="0"/>
            </a:endParaRPr>
          </a:p>
        </p:txBody>
      </p:sp>
    </p:spTree>
    <p:extLst>
      <p:ext uri="{BB962C8B-B14F-4D97-AF65-F5344CB8AC3E}">
        <p14:creationId xmlns:p14="http://schemas.microsoft.com/office/powerpoint/2010/main" val="23180355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标题 1"/>
          <p:cNvSpPr>
            <a:spLocks noGrp="1" noChangeArrowheads="1"/>
          </p:cNvSpPr>
          <p:nvPr>
            <p:ph type="title"/>
          </p:nvPr>
        </p:nvSpPr>
        <p:spPr>
          <a:xfrm>
            <a:off x="1155700" y="947738"/>
            <a:ext cx="8761413" cy="1198562"/>
          </a:xfrm>
        </p:spPr>
        <p:txBody>
          <a:bodyPr/>
          <a:lstStyle/>
          <a:p>
            <a:pPr eaLnBrk="1" hangingPunct="1"/>
            <a:r>
              <a:rPr kumimoji="0" lang="en-US" altLang="zh-CN" sz="3200" b="1" i="1" dirty="0" smtClean="0">
                <a:latin typeface="Times New Roman" charset="0"/>
              </a:rPr>
              <a:t>Q</a:t>
            </a:r>
            <a:r>
              <a:rPr kumimoji="0" lang="en-US" altLang="zh-CN" sz="3200" i="1" dirty="0" smtClean="0">
                <a:latin typeface="Times New Roman" charset="0"/>
              </a:rPr>
              <a:t>uo </a:t>
            </a:r>
            <a:r>
              <a:rPr kumimoji="0" lang="en-US" altLang="zh-CN" sz="3200" b="1" i="1" dirty="0" smtClean="0">
                <a:latin typeface="Times New Roman" charset="0"/>
              </a:rPr>
              <a:t>Va</a:t>
            </a:r>
            <a:r>
              <a:rPr kumimoji="0" lang="en-US" altLang="zh-CN" sz="3200" i="1" dirty="0" smtClean="0">
                <a:latin typeface="Times New Roman" charset="0"/>
              </a:rPr>
              <a:t>dis</a:t>
            </a:r>
            <a:r>
              <a:rPr kumimoji="0" lang="zh-CN" altLang="en-US" sz="3200" dirty="0" smtClean="0">
                <a:latin typeface="Times New Roman" charset="0"/>
              </a:rPr>
              <a:t>的中国式应答：从来处来、到去处去</a:t>
            </a:r>
            <a:endParaRPr kumimoji="0" lang="zh-CN" altLang="en-US" sz="3200" dirty="0">
              <a:latin typeface="Times New Roman" charset="0"/>
              <a:cs typeface="Times New Roman" charset="0"/>
            </a:endParaRPr>
          </a:p>
        </p:txBody>
      </p:sp>
      <p:pic>
        <p:nvPicPr>
          <p:cNvPr id="33794" name="图片 6" descr="人民大学校徽人大红1.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0347325" y="0"/>
            <a:ext cx="1135063" cy="11366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3795" name="内容占位符 3" descr="动静等观匾.jpg"/>
          <p:cNvPicPr>
            <a:picLocks noGrp="1" noChangeAspect="1" noChangeArrowheads="1"/>
          </p:cNvPicPr>
          <p:nvPr>
            <p:ph idx="1"/>
          </p:nvPr>
        </p:nvPicPr>
        <p:blipFill>
          <a:blip r:embed="rId4" cstate="email">
            <a:extLst>
              <a:ext uri="{28A0092B-C50C-407E-A947-70E740481C1C}">
                <a14:useLocalDpi xmlns:a14="http://schemas.microsoft.com/office/drawing/2010/main" val="0"/>
              </a:ext>
            </a:extLst>
          </a:blip>
          <a:srcRect/>
          <a:stretch>
            <a:fillRect/>
          </a:stretch>
        </p:blipFill>
        <p:spPr>
          <a:xfrm>
            <a:off x="7637462" y="2603118"/>
            <a:ext cx="4554538" cy="3416300"/>
          </a:xfrm>
        </p:spPr>
      </p:pic>
      <p:sp>
        <p:nvSpPr>
          <p:cNvPr id="33796" name="矩形 5"/>
          <p:cNvSpPr>
            <a:spLocks noChangeArrowheads="1"/>
          </p:cNvSpPr>
          <p:nvPr/>
        </p:nvSpPr>
        <p:spPr bwMode="auto">
          <a:xfrm>
            <a:off x="0" y="2333685"/>
            <a:ext cx="7698143" cy="489364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r>
              <a:rPr lang="zh-CN" altLang="en-US" dirty="0" smtClean="0">
                <a:latin typeface="Times New Roman" charset="0"/>
                <a:cs typeface="Times New Roman" charset="0"/>
              </a:rPr>
              <a:t>无去来处（</a:t>
            </a:r>
            <a:r>
              <a:rPr lang="en-US" altLang="zh-CN" dirty="0">
                <a:latin typeface="Times New Roman" charset="0"/>
                <a:cs typeface="Times New Roman" charset="0"/>
              </a:rPr>
              <a:t>No definite origination or destination</a:t>
            </a:r>
            <a:r>
              <a:rPr lang="zh-CN" altLang="en-US" dirty="0" smtClean="0">
                <a:latin typeface="Times New Roman" charset="0"/>
                <a:cs typeface="Times New Roman" charset="0"/>
              </a:rPr>
              <a:t>）</a:t>
            </a:r>
            <a:endParaRPr lang="en-US" altLang="zh-CN" dirty="0">
              <a:latin typeface="Times New Roman" charset="0"/>
              <a:cs typeface="Times New Roman" charset="0"/>
            </a:endParaRPr>
          </a:p>
          <a:p>
            <a:r>
              <a:rPr lang="zh-CN" altLang="en-US" dirty="0" smtClean="0">
                <a:latin typeface="Times New Roman" charset="0"/>
                <a:cs typeface="Times New Roman" charset="0"/>
              </a:rPr>
              <a:t>动静等观（</a:t>
            </a:r>
            <a:r>
              <a:rPr lang="en-US" altLang="zh-CN" dirty="0">
                <a:latin typeface="Times New Roman" charset="0"/>
                <a:cs typeface="Times New Roman" charset="0"/>
              </a:rPr>
              <a:t>No distinction between the dynamic and </a:t>
            </a:r>
            <a:r>
              <a:rPr lang="en-US" altLang="zh-CN" dirty="0" smtClean="0">
                <a:latin typeface="Times New Roman" charset="0"/>
                <a:cs typeface="Times New Roman" charset="0"/>
              </a:rPr>
              <a:t>static</a:t>
            </a:r>
            <a:r>
              <a:rPr lang="zh-CN" altLang="en-US" dirty="0" smtClean="0">
                <a:latin typeface="Times New Roman" charset="0"/>
                <a:cs typeface="Times New Roman" charset="0"/>
              </a:rPr>
              <a:t>）</a:t>
            </a:r>
            <a:endParaRPr lang="en-US" altLang="zh-CN" dirty="0" smtClean="0">
              <a:latin typeface="Times New Roman" charset="0"/>
              <a:cs typeface="Times New Roman" charset="0"/>
            </a:endParaRPr>
          </a:p>
          <a:p>
            <a:r>
              <a:rPr lang="zh-CN" altLang="zh-CN" dirty="0" smtClean="0"/>
              <a:t>僧</a:t>
            </a:r>
            <a:r>
              <a:rPr lang="zh-CN" altLang="zh-CN" dirty="0"/>
              <a:t>肇《物不迁论》</a:t>
            </a:r>
            <a:r>
              <a:rPr lang="zh-CN" altLang="zh-CN" dirty="0" smtClean="0"/>
              <a:t>：</a:t>
            </a:r>
            <a:r>
              <a:rPr lang="zh-CN" altLang="zh-CN" dirty="0" smtClean="0">
                <a:solidFill>
                  <a:srgbClr val="FF0000"/>
                </a:solidFill>
              </a:rPr>
              <a:t>法无</a:t>
            </a:r>
            <a:r>
              <a:rPr lang="zh-CN" altLang="zh-CN" dirty="0">
                <a:solidFill>
                  <a:srgbClr val="FF0000"/>
                </a:solidFill>
              </a:rPr>
              <a:t>去来，</a:t>
            </a:r>
            <a:r>
              <a:rPr lang="zh-CN" altLang="zh-CN" dirty="0" smtClean="0">
                <a:solidFill>
                  <a:srgbClr val="FF0000"/>
                </a:solidFill>
              </a:rPr>
              <a:t>无动转者</a:t>
            </a:r>
            <a:r>
              <a:rPr lang="zh-CN" altLang="en-US" dirty="0" smtClean="0"/>
              <a:t>（</a:t>
            </a:r>
            <a:r>
              <a:rPr lang="en-US" altLang="zh-CN" dirty="0">
                <a:latin typeface="Times New Roman"/>
                <a:cs typeface="Times New Roman"/>
              </a:rPr>
              <a:t>The </a:t>
            </a:r>
            <a:r>
              <a:rPr lang="en-US" altLang="zh-CN" i="1" dirty="0" err="1">
                <a:latin typeface="Times New Roman"/>
                <a:cs typeface="Times New Roman"/>
              </a:rPr>
              <a:t>dharmas</a:t>
            </a:r>
            <a:r>
              <a:rPr lang="en-US" altLang="zh-CN" dirty="0">
                <a:latin typeface="Times New Roman"/>
                <a:cs typeface="Times New Roman"/>
              </a:rPr>
              <a:t> have no departing or arriving, no moving or rotating</a:t>
            </a:r>
            <a:r>
              <a:rPr lang="zh-CN" altLang="en-US" dirty="0" smtClean="0"/>
              <a:t>）</a:t>
            </a:r>
            <a:r>
              <a:rPr lang="zh-CN" altLang="zh-CN" dirty="0" smtClean="0"/>
              <a:t>。寻夫</a:t>
            </a:r>
            <a:r>
              <a:rPr lang="zh-CN" altLang="zh-CN" dirty="0" smtClean="0">
                <a:solidFill>
                  <a:srgbClr val="FF0000"/>
                </a:solidFill>
              </a:rPr>
              <a:t>不动之作</a:t>
            </a:r>
            <a:r>
              <a:rPr lang="zh-CN" altLang="en-US" dirty="0" smtClean="0">
                <a:solidFill>
                  <a:srgbClr val="FF0000"/>
                </a:solidFill>
              </a:rPr>
              <a:t>（</a:t>
            </a:r>
            <a:r>
              <a:rPr lang="en-US" altLang="zh-CN" dirty="0">
                <a:latin typeface="Times New Roman"/>
                <a:cs typeface="Times New Roman"/>
              </a:rPr>
              <a:t>If we examine </a:t>
            </a:r>
            <a:r>
              <a:rPr lang="en-US" altLang="zh-CN" dirty="0">
                <a:solidFill>
                  <a:srgbClr val="FF0000"/>
                </a:solidFill>
                <a:latin typeface="Times New Roman"/>
                <a:cs typeface="Times New Roman"/>
              </a:rPr>
              <a:t>the action of not moving </a:t>
            </a:r>
            <a:r>
              <a:rPr lang="zh-CN" altLang="en-US" dirty="0" smtClean="0">
                <a:solidFill>
                  <a:srgbClr val="FF0000"/>
                </a:solidFill>
              </a:rPr>
              <a:t>）</a:t>
            </a:r>
            <a:r>
              <a:rPr lang="zh-CN" altLang="zh-CN" dirty="0" smtClean="0"/>
              <a:t>，</a:t>
            </a:r>
            <a:r>
              <a:rPr lang="zh-CN" altLang="zh-CN" dirty="0"/>
              <a:t>岂释动以求</a:t>
            </a:r>
            <a:r>
              <a:rPr lang="zh-CN" altLang="zh-CN" dirty="0" smtClean="0"/>
              <a:t>静</a:t>
            </a:r>
            <a:r>
              <a:rPr lang="zh-CN" altLang="zh-CN" dirty="0"/>
              <a:t>，必</a:t>
            </a:r>
            <a:r>
              <a:rPr lang="zh-CN" altLang="zh-CN" dirty="0">
                <a:solidFill>
                  <a:srgbClr val="FF0000"/>
                </a:solidFill>
              </a:rPr>
              <a:t>求静于诸动</a:t>
            </a:r>
            <a:r>
              <a:rPr lang="zh-CN" altLang="en-US" dirty="0" smtClean="0"/>
              <a:t>（</a:t>
            </a:r>
            <a:r>
              <a:rPr lang="en-US" altLang="zh-CN" dirty="0" smtClean="0">
                <a:latin typeface="Times New Roman"/>
                <a:cs typeface="Times New Roman"/>
              </a:rPr>
              <a:t>it </a:t>
            </a:r>
            <a:r>
              <a:rPr lang="en-US" altLang="zh-CN" dirty="0">
                <a:latin typeface="Times New Roman"/>
                <a:cs typeface="Times New Roman"/>
              </a:rPr>
              <a:t>is not that leave motion to find </a:t>
            </a:r>
            <a:r>
              <a:rPr lang="en-US" altLang="zh-CN" dirty="0" smtClean="0">
                <a:latin typeface="Times New Roman"/>
                <a:cs typeface="Times New Roman"/>
              </a:rPr>
              <a:t>stillness</a:t>
            </a:r>
            <a:r>
              <a:rPr lang="en-US" altLang="zh-CN" dirty="0">
                <a:latin typeface="Times New Roman"/>
                <a:cs typeface="Times New Roman"/>
              </a:rPr>
              <a:t>, but that they must </a:t>
            </a:r>
            <a:r>
              <a:rPr lang="en-US" altLang="zh-CN" dirty="0">
                <a:solidFill>
                  <a:srgbClr val="FF0000"/>
                </a:solidFill>
                <a:latin typeface="Times New Roman"/>
                <a:cs typeface="Times New Roman"/>
              </a:rPr>
              <a:t>find stillness in all movements</a:t>
            </a:r>
            <a:r>
              <a:rPr lang="zh-CN" altLang="en-US" dirty="0" smtClean="0"/>
              <a:t>）</a:t>
            </a:r>
            <a:r>
              <a:rPr lang="zh-CN" altLang="zh-CN" dirty="0" smtClean="0"/>
              <a:t>，</a:t>
            </a:r>
            <a:r>
              <a:rPr lang="zh-CN" altLang="zh-CN" dirty="0">
                <a:solidFill>
                  <a:srgbClr val="FF0000"/>
                </a:solidFill>
              </a:rPr>
              <a:t>故虽动而常</a:t>
            </a:r>
            <a:r>
              <a:rPr lang="zh-CN" altLang="zh-CN" dirty="0" smtClean="0">
                <a:solidFill>
                  <a:srgbClr val="FF0000"/>
                </a:solidFill>
              </a:rPr>
              <a:t>静</a:t>
            </a:r>
            <a:r>
              <a:rPr lang="zh-CN" altLang="en-US" dirty="0" smtClean="0"/>
              <a:t>（</a:t>
            </a:r>
            <a:r>
              <a:rPr lang="en-US" altLang="zh-CN" dirty="0" smtClean="0">
                <a:latin typeface="Times New Roman"/>
                <a:cs typeface="Times New Roman"/>
              </a:rPr>
              <a:t>moving </a:t>
            </a:r>
            <a:r>
              <a:rPr lang="en-US" altLang="zh-CN" dirty="0">
                <a:latin typeface="Times New Roman"/>
                <a:cs typeface="Times New Roman"/>
              </a:rPr>
              <a:t>are always still</a:t>
            </a:r>
            <a:r>
              <a:rPr lang="zh-CN" altLang="en-US" dirty="0" smtClean="0"/>
              <a:t>）</a:t>
            </a:r>
            <a:r>
              <a:rPr lang="zh-CN" altLang="zh-CN" dirty="0" smtClean="0"/>
              <a:t>，</a:t>
            </a:r>
            <a:r>
              <a:rPr lang="zh-CN" altLang="zh-CN" dirty="0"/>
              <a:t>不释动以求静，</a:t>
            </a:r>
            <a:r>
              <a:rPr lang="zh-CN" altLang="zh-CN" dirty="0" smtClean="0"/>
              <a:t>故</a:t>
            </a:r>
            <a:r>
              <a:rPr lang="zh-CN" altLang="zh-CN" dirty="0" smtClean="0">
                <a:solidFill>
                  <a:srgbClr val="FF0000"/>
                </a:solidFill>
              </a:rPr>
              <a:t>虽静而不离动</a:t>
            </a:r>
            <a:r>
              <a:rPr lang="zh-CN" altLang="en-US" dirty="0" smtClean="0"/>
              <a:t>（</a:t>
            </a:r>
            <a:r>
              <a:rPr lang="en-US" altLang="zh-CN" dirty="0" smtClean="0">
                <a:latin typeface="Times New Roman"/>
                <a:cs typeface="Times New Roman"/>
              </a:rPr>
              <a:t>they </a:t>
            </a:r>
            <a:r>
              <a:rPr lang="en-US" altLang="zh-CN" dirty="0">
                <a:latin typeface="Times New Roman"/>
                <a:cs typeface="Times New Roman"/>
              </a:rPr>
              <a:t>do not leave motion to find stillness, though still they do not part from motion.</a:t>
            </a:r>
            <a:r>
              <a:rPr lang="en-US" altLang="zh-CN" dirty="0"/>
              <a:t> </a:t>
            </a:r>
            <a:r>
              <a:rPr lang="zh-CN" altLang="en-US" dirty="0" smtClean="0"/>
              <a:t>）</a:t>
            </a:r>
            <a:endParaRPr lang="zh-CN" altLang="zh-CN" dirty="0"/>
          </a:p>
          <a:p>
            <a:endParaRPr lang="en-US" altLang="zh-CN" dirty="0">
              <a:latin typeface="Times New Roman" charset="0"/>
              <a:cs typeface="Times New Roman" charset="0"/>
            </a:endParaRPr>
          </a:p>
          <a:p>
            <a:r>
              <a:rPr lang="zh-CN" altLang="en-US" dirty="0">
                <a:latin typeface="Times New Roman" charset="0"/>
                <a:cs typeface="Times New Roman" charset="0"/>
              </a:rPr>
              <a:t>自无始</a:t>
            </a:r>
            <a:r>
              <a:rPr lang="zh-CN" altLang="en-US" dirty="0" smtClean="0">
                <a:latin typeface="Times New Roman" charset="0"/>
                <a:cs typeface="Times New Roman" charset="0"/>
              </a:rPr>
              <a:t>以来（</a:t>
            </a:r>
            <a:r>
              <a:rPr lang="en-US" altLang="zh-CN" dirty="0">
                <a:latin typeface="Times New Roman" charset="0"/>
                <a:cs typeface="Times New Roman" charset="0"/>
              </a:rPr>
              <a:t>Everything originates from no origination</a:t>
            </a:r>
            <a:r>
              <a:rPr lang="zh-CN" altLang="en-US" dirty="0" smtClean="0">
                <a:latin typeface="Times New Roman" charset="0"/>
                <a:cs typeface="Times New Roman" charset="0"/>
              </a:rPr>
              <a:t>）</a:t>
            </a:r>
            <a:endParaRPr lang="en-US" altLang="zh-CN" dirty="0">
              <a:latin typeface="Times New Roman" charset="0"/>
              <a:cs typeface="Times New Roman" charset="0"/>
            </a:endParaRPr>
          </a:p>
          <a:p>
            <a:endParaRPr lang="en-US" altLang="zh-CN" b="1" dirty="0" smtClean="0">
              <a:latin typeface="华文行楷" charset="0"/>
              <a:ea typeface="华文行楷" charset="0"/>
            </a:endParaRPr>
          </a:p>
          <a:p>
            <a:r>
              <a:rPr lang="en-US" altLang="zh-CN" b="1" dirty="0" smtClean="0">
                <a:latin typeface="Times New Roman"/>
                <a:ea typeface="华文行楷" charset="0"/>
                <a:cs typeface="Times New Roman"/>
              </a:rPr>
              <a:t>Quo</a:t>
            </a:r>
            <a:r>
              <a:rPr lang="zh-CN" altLang="en-US" b="1" dirty="0" smtClean="0">
                <a:latin typeface="Times New Roman"/>
                <a:ea typeface="华文行楷" charset="0"/>
                <a:cs typeface="Times New Roman"/>
              </a:rPr>
              <a:t> </a:t>
            </a:r>
            <a:r>
              <a:rPr lang="en-US" altLang="zh-CN" b="1" dirty="0" smtClean="0">
                <a:latin typeface="Times New Roman"/>
                <a:ea typeface="华文行楷" charset="0"/>
                <a:cs typeface="Times New Roman"/>
              </a:rPr>
              <a:t>Vadis?</a:t>
            </a:r>
            <a:r>
              <a:rPr lang="zh-CN" altLang="en-US" b="1" dirty="0" smtClean="0">
                <a:latin typeface="Times New Roman"/>
                <a:ea typeface="华文行楷" charset="0"/>
                <a:cs typeface="Times New Roman"/>
              </a:rPr>
              <a:t>  我从来处</a:t>
            </a:r>
            <a:r>
              <a:rPr lang="zh-CN" altLang="en-US" b="1" dirty="0">
                <a:latin typeface="Times New Roman"/>
                <a:ea typeface="华文行楷" charset="0"/>
                <a:cs typeface="Times New Roman"/>
              </a:rPr>
              <a:t>来，我</a:t>
            </a:r>
            <a:r>
              <a:rPr lang="zh-CN" altLang="en-US" b="1" dirty="0" smtClean="0">
                <a:latin typeface="Times New Roman"/>
                <a:ea typeface="华文行楷" charset="0"/>
                <a:cs typeface="Times New Roman"/>
              </a:rPr>
              <a:t>到去处去</a:t>
            </a:r>
            <a:endParaRPr lang="en-US" altLang="zh-CN" b="1" dirty="0" smtClean="0">
              <a:latin typeface="Times New Roman"/>
              <a:cs typeface="Times New Roman"/>
            </a:endParaRPr>
          </a:p>
          <a:p>
            <a:r>
              <a:rPr lang="en-US" altLang="zh-CN" b="1" dirty="0" smtClean="0">
                <a:latin typeface="Times New Roman" charset="0"/>
                <a:cs typeface="Times New Roman" charset="0"/>
              </a:rPr>
              <a:t> I </a:t>
            </a:r>
            <a:r>
              <a:rPr lang="en-US" altLang="zh-CN" b="1" dirty="0">
                <a:latin typeface="Times New Roman" charset="0"/>
                <a:cs typeface="Times New Roman" charset="0"/>
              </a:rPr>
              <a:t>am from where I was, and I go where I am going.</a:t>
            </a:r>
          </a:p>
          <a:p>
            <a:endParaRPr lang="en-US" altLang="zh-CN" dirty="0">
              <a:latin typeface="华文行楷" charset="0"/>
              <a:ea typeface="华文行楷" charset="0"/>
              <a:cs typeface="华文行楷" charset="0"/>
            </a:endParaRPr>
          </a:p>
          <a:p>
            <a:r>
              <a:rPr lang="en-US" altLang="zh-CN" b="1" dirty="0">
                <a:latin typeface="华文行楷" charset="0"/>
                <a:ea typeface="华文行楷" charset="0"/>
                <a:cs typeface="华文行楷" charset="0"/>
              </a:rPr>
              <a:t>——</a:t>
            </a:r>
            <a:r>
              <a:rPr lang="zh-CN" altLang="en-US" b="1" dirty="0">
                <a:latin typeface="宋体" charset="0"/>
              </a:rPr>
              <a:t>“无去来处” 的“关系” </a:t>
            </a:r>
            <a:r>
              <a:rPr lang="en-US" altLang="zh-CN" b="1" dirty="0">
                <a:latin typeface="Times New Roman"/>
                <a:cs typeface="Times New Roman"/>
              </a:rPr>
              <a:t>vs.</a:t>
            </a:r>
            <a:r>
              <a:rPr lang="en-US" altLang="zh-CN" b="1" dirty="0">
                <a:latin typeface="宋体" charset="0"/>
              </a:rPr>
              <a:t>“</a:t>
            </a:r>
            <a:r>
              <a:rPr lang="zh-CN" altLang="en-US" b="1" dirty="0">
                <a:latin typeface="宋体" charset="0"/>
              </a:rPr>
              <a:t>确定性”的</a:t>
            </a:r>
            <a:r>
              <a:rPr lang="en-US" altLang="zh-CN" b="1" dirty="0">
                <a:latin typeface="Times New Roman"/>
                <a:cs typeface="Times New Roman"/>
              </a:rPr>
              <a:t>Being</a:t>
            </a:r>
          </a:p>
          <a:p>
            <a:r>
              <a:rPr lang="en-US" altLang="zh-CN" b="1" dirty="0">
                <a:latin typeface="Times New Roman" charset="0"/>
              </a:rPr>
              <a:t>——</a:t>
            </a:r>
            <a:r>
              <a:rPr lang="zh-CN" altLang="en-US" b="1" dirty="0">
                <a:latin typeface="Times New Roman" charset="0"/>
              </a:rPr>
              <a:t>阴</a:t>
            </a:r>
            <a:r>
              <a:rPr lang="en-US" altLang="zh-CN" b="1" dirty="0">
                <a:latin typeface="Times New Roman" charset="0"/>
                <a:ea typeface="华文细黑" charset="0"/>
                <a:cs typeface="华文细黑" charset="0"/>
              </a:rPr>
              <a:t>inactive (negative)</a:t>
            </a:r>
            <a:r>
              <a:rPr lang="zh-CN" altLang="en-US" b="1" dirty="0">
                <a:latin typeface="Times New Roman" charset="0"/>
              </a:rPr>
              <a:t>与阳</a:t>
            </a:r>
            <a:r>
              <a:rPr lang="en-US" altLang="zh-CN" b="1" dirty="0">
                <a:latin typeface="Times New Roman" charset="0"/>
                <a:ea typeface="华文细黑" charset="0"/>
                <a:cs typeface="华文细黑" charset="0"/>
              </a:rPr>
              <a:t>active (positive)</a:t>
            </a:r>
            <a:r>
              <a:rPr lang="zh-CN" altLang="en-US" b="1" dirty="0">
                <a:latin typeface="Times New Roman" charset="0"/>
                <a:ea typeface="华文细黑" charset="0"/>
                <a:cs typeface="华文细黑" charset="0"/>
              </a:rPr>
              <a:t>的</a:t>
            </a:r>
            <a:r>
              <a:rPr lang="zh-CN" altLang="en-US" b="1" dirty="0" smtClean="0">
                <a:latin typeface="Times New Roman" charset="0"/>
                <a:ea typeface="华文细黑" charset="0"/>
                <a:cs typeface="华文细黑" charset="0"/>
              </a:rPr>
              <a:t>原型</a:t>
            </a:r>
            <a:endParaRPr lang="en-US" altLang="zh-CN" dirty="0">
              <a:latin typeface="华文行楷" charset="0"/>
              <a:ea typeface="华文行楷" charset="0"/>
              <a:cs typeface="华文行楷" charset="0"/>
            </a:endParaRPr>
          </a:p>
          <a:p>
            <a:endParaRPr lang="zh-CN" altLang="en-US" sz="2400" dirty="0">
              <a:latin typeface="Times New Roman"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内容占位符 2"/>
          <p:cNvSpPr>
            <a:spLocks noGrp="1" noChangeArrowheads="1"/>
          </p:cNvSpPr>
          <p:nvPr>
            <p:ph idx="1"/>
          </p:nvPr>
        </p:nvSpPr>
        <p:spPr>
          <a:xfrm>
            <a:off x="207609" y="4845151"/>
            <a:ext cx="10931525" cy="1217385"/>
          </a:xfrm>
        </p:spPr>
        <p:txBody>
          <a:bodyPr/>
          <a:lstStyle/>
          <a:p>
            <a:pPr eaLnBrk="1" hangingPunct="1">
              <a:buSzPct val="70000"/>
              <a:buFont typeface="Wingdings" charset="0"/>
              <a:buNone/>
            </a:pPr>
            <a:r>
              <a:rPr kumimoji="0" lang="en-US" altLang="zh-CN" sz="2800" b="1" dirty="0" smtClean="0">
                <a:latin typeface="Times New Roman" charset="0"/>
              </a:rPr>
              <a:t>     </a:t>
            </a:r>
            <a:r>
              <a:rPr kumimoji="0" lang="en-US" altLang="zh-CN" sz="1800" b="1" dirty="0" smtClean="0">
                <a:latin typeface="Times New Roman" charset="0"/>
              </a:rPr>
              <a:t>    </a:t>
            </a:r>
            <a:r>
              <a:rPr kumimoji="0" lang="zh-CN" altLang="en-US" sz="1800" b="1" dirty="0" smtClean="0">
                <a:latin typeface="Times New Roman" charset="0"/>
              </a:rPr>
              <a:t>天</a:t>
            </a:r>
            <a:r>
              <a:rPr kumimoji="0" lang="en-US" altLang="zh-CN" sz="1800" b="1" dirty="0" smtClean="0">
                <a:latin typeface="Times New Roman" charset="0"/>
              </a:rPr>
              <a:t>     </a:t>
            </a:r>
            <a:r>
              <a:rPr kumimoji="0" lang="zh-CN" altLang="en-US" sz="1800" b="1" dirty="0" smtClean="0">
                <a:latin typeface="Times New Roman" charset="0"/>
              </a:rPr>
              <a:t>泽</a:t>
            </a:r>
            <a:r>
              <a:rPr kumimoji="0" lang="en-US" altLang="zh-CN" sz="1800" b="1" dirty="0" smtClean="0">
                <a:latin typeface="Times New Roman" charset="0"/>
              </a:rPr>
              <a:t>   </a:t>
            </a:r>
            <a:r>
              <a:rPr kumimoji="0" lang="zh-CN" altLang="en-US" sz="1800" b="1" dirty="0" smtClean="0">
                <a:latin typeface="Times New Roman" charset="0"/>
              </a:rPr>
              <a:t>日（火）</a:t>
            </a:r>
            <a:r>
              <a:rPr kumimoji="0" lang="en-US" altLang="zh-CN" sz="1800" b="1" dirty="0" smtClean="0">
                <a:latin typeface="Times New Roman" charset="0"/>
              </a:rPr>
              <a:t> </a:t>
            </a:r>
            <a:r>
              <a:rPr kumimoji="0" lang="zh-CN" altLang="en-US" sz="1800" b="1" dirty="0" smtClean="0">
                <a:latin typeface="Times New Roman" charset="0"/>
              </a:rPr>
              <a:t>雷</a:t>
            </a:r>
            <a:r>
              <a:rPr kumimoji="0" lang="en-US" altLang="zh-CN" sz="1800" b="1" dirty="0" smtClean="0">
                <a:latin typeface="Times New Roman" charset="0"/>
              </a:rPr>
              <a:t>      </a:t>
            </a:r>
            <a:r>
              <a:rPr kumimoji="0" lang="zh-CN" altLang="en-US" sz="1800" b="1" dirty="0" smtClean="0">
                <a:latin typeface="Times New Roman" charset="0"/>
              </a:rPr>
              <a:t>风</a:t>
            </a:r>
            <a:r>
              <a:rPr kumimoji="0" lang="en-US" altLang="zh-CN" sz="1800" b="1" dirty="0" smtClean="0">
                <a:latin typeface="Times New Roman" charset="0"/>
              </a:rPr>
              <a:t>   </a:t>
            </a:r>
            <a:r>
              <a:rPr kumimoji="0" lang="zh-CN" altLang="en-US" sz="1800" b="1" dirty="0" smtClean="0">
                <a:latin typeface="Times New Roman" charset="0"/>
              </a:rPr>
              <a:t>月（水）</a:t>
            </a:r>
            <a:r>
              <a:rPr kumimoji="0" lang="en-US" altLang="zh-CN" sz="1800" b="1" dirty="0" smtClean="0">
                <a:latin typeface="Times New Roman" charset="0"/>
              </a:rPr>
              <a:t> </a:t>
            </a:r>
            <a:r>
              <a:rPr kumimoji="0" lang="zh-CN" altLang="en-US" sz="1800" b="1" dirty="0" smtClean="0">
                <a:latin typeface="Times New Roman" charset="0"/>
              </a:rPr>
              <a:t>山</a:t>
            </a:r>
            <a:r>
              <a:rPr kumimoji="0" lang="en-US" altLang="zh-CN" sz="1800" b="1" dirty="0" smtClean="0">
                <a:latin typeface="Times New Roman" charset="0"/>
              </a:rPr>
              <a:t>     </a:t>
            </a:r>
            <a:r>
              <a:rPr kumimoji="0" lang="zh-CN" altLang="en-US" sz="1800" b="1" dirty="0" smtClean="0">
                <a:latin typeface="Times New Roman" charset="0"/>
              </a:rPr>
              <a:t>地</a:t>
            </a:r>
            <a:endParaRPr kumimoji="0" lang="en-US" altLang="zh-CN" sz="1800" b="1" dirty="0" smtClean="0">
              <a:latin typeface="Times New Roman" charset="0"/>
            </a:endParaRPr>
          </a:p>
          <a:p>
            <a:pPr algn="ctr" eaLnBrk="1" hangingPunct="1">
              <a:buSzPct val="70000"/>
              <a:buFont typeface="Wingdings" charset="0"/>
              <a:buNone/>
            </a:pPr>
            <a:r>
              <a:rPr kumimoji="0" lang="zh-CN" altLang="en-US" sz="2800" b="1" dirty="0" smtClean="0">
                <a:latin typeface="Times New Roman" charset="0"/>
              </a:rPr>
              <a:t>问题：宇宙起源于</a:t>
            </a:r>
            <a:r>
              <a:rPr kumimoji="0" lang="en-US" altLang="zh-CN" sz="2800" b="1" dirty="0">
                <a:latin typeface="Times New Roman" charset="0"/>
              </a:rPr>
              <a:t>the perfect One </a:t>
            </a:r>
            <a:r>
              <a:rPr kumimoji="0" lang="zh-CN" altLang="en-US" sz="2800" b="1" dirty="0">
                <a:latin typeface="Times New Roman" charset="0"/>
              </a:rPr>
              <a:t>还是</a:t>
            </a:r>
            <a:r>
              <a:rPr kumimoji="0" lang="en-US" altLang="zh-CN" sz="2800" b="1" dirty="0">
                <a:latin typeface="Times New Roman" charset="0"/>
              </a:rPr>
              <a:t>the uncertain Two?</a:t>
            </a:r>
            <a:endParaRPr kumimoji="0" lang="en-US" altLang="zh-CN" sz="2800" b="1" dirty="0">
              <a:latin typeface="Century Gothic" charset="0"/>
            </a:endParaRPr>
          </a:p>
        </p:txBody>
      </p:sp>
      <p:sp>
        <p:nvSpPr>
          <p:cNvPr id="34818" name="标题 1"/>
          <p:cNvSpPr txBox="1">
            <a:spLocks noChangeArrowheads="1"/>
          </p:cNvSpPr>
          <p:nvPr/>
        </p:nvSpPr>
        <p:spPr bwMode="gray">
          <a:xfrm>
            <a:off x="1155700" y="636588"/>
            <a:ext cx="8761413" cy="11985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defRPr kumimoji="1" sz="2400">
                <a:solidFill>
                  <a:schemeClr val="tx1"/>
                </a:solidFill>
                <a:latin typeface="Century Gothic" charset="0"/>
                <a:ea typeface="宋体" charset="0"/>
                <a:cs typeface="宋体" charset="0"/>
              </a:defRPr>
            </a:lvl1pPr>
            <a:lvl2pPr marL="742950" indent="-285750">
              <a:defRPr kumimoji="1" sz="2400">
                <a:solidFill>
                  <a:schemeClr val="tx1"/>
                </a:solidFill>
                <a:latin typeface="Century Gothic" charset="0"/>
                <a:ea typeface="宋体" charset="0"/>
              </a:defRPr>
            </a:lvl2pPr>
            <a:lvl3pPr marL="1143000" indent="-228600">
              <a:defRPr kumimoji="1" sz="2400">
                <a:solidFill>
                  <a:schemeClr val="tx1"/>
                </a:solidFill>
                <a:latin typeface="Century Gothic" charset="0"/>
                <a:ea typeface="宋体" charset="0"/>
              </a:defRPr>
            </a:lvl3pPr>
            <a:lvl4pPr marL="1600200" indent="-228600">
              <a:defRPr kumimoji="1" sz="2400">
                <a:solidFill>
                  <a:schemeClr val="tx1"/>
                </a:solidFill>
                <a:latin typeface="Century Gothic" charset="0"/>
                <a:ea typeface="宋体" charset="0"/>
              </a:defRPr>
            </a:lvl4pPr>
            <a:lvl5pPr marL="2057400" indent="-228600">
              <a:defRPr kumimoji="1" sz="2400">
                <a:solidFill>
                  <a:schemeClr val="tx1"/>
                </a:solidFill>
                <a:latin typeface="Century Gothic" charset="0"/>
                <a:ea typeface="宋体" charset="0"/>
              </a:defRPr>
            </a:lvl5pPr>
            <a:lvl6pPr marL="2514600" indent="-228600" eaLnBrk="0" fontAlgn="base" hangingPunct="0">
              <a:spcBef>
                <a:spcPct val="0"/>
              </a:spcBef>
              <a:spcAft>
                <a:spcPct val="0"/>
              </a:spcAft>
              <a:defRPr kumimoji="1" sz="2400">
                <a:solidFill>
                  <a:schemeClr val="tx1"/>
                </a:solidFill>
                <a:latin typeface="Century Gothic" charset="0"/>
                <a:ea typeface="宋体" charset="0"/>
              </a:defRPr>
            </a:lvl6pPr>
            <a:lvl7pPr marL="2971800" indent="-228600" eaLnBrk="0" fontAlgn="base" hangingPunct="0">
              <a:spcBef>
                <a:spcPct val="0"/>
              </a:spcBef>
              <a:spcAft>
                <a:spcPct val="0"/>
              </a:spcAft>
              <a:defRPr kumimoji="1" sz="2400">
                <a:solidFill>
                  <a:schemeClr val="tx1"/>
                </a:solidFill>
                <a:latin typeface="Century Gothic" charset="0"/>
                <a:ea typeface="宋体" charset="0"/>
              </a:defRPr>
            </a:lvl7pPr>
            <a:lvl8pPr marL="3429000" indent="-228600" eaLnBrk="0" fontAlgn="base" hangingPunct="0">
              <a:spcBef>
                <a:spcPct val="0"/>
              </a:spcBef>
              <a:spcAft>
                <a:spcPct val="0"/>
              </a:spcAft>
              <a:defRPr kumimoji="1" sz="2400">
                <a:solidFill>
                  <a:schemeClr val="tx1"/>
                </a:solidFill>
                <a:latin typeface="Century Gothic" charset="0"/>
                <a:ea typeface="宋体" charset="0"/>
              </a:defRPr>
            </a:lvl8pPr>
            <a:lvl9pPr marL="3886200" indent="-228600" eaLnBrk="0" fontAlgn="base" hangingPunct="0">
              <a:spcBef>
                <a:spcPct val="0"/>
              </a:spcBef>
              <a:spcAft>
                <a:spcPct val="0"/>
              </a:spcAft>
              <a:defRPr kumimoji="1" sz="2400">
                <a:solidFill>
                  <a:schemeClr val="tx1"/>
                </a:solidFill>
                <a:latin typeface="Century Gothic" charset="0"/>
                <a:ea typeface="宋体" charset="0"/>
              </a:defRPr>
            </a:lvl9pPr>
          </a:lstStyle>
          <a:p>
            <a:pPr eaLnBrk="1" hangingPunct="1"/>
            <a:endParaRPr kumimoji="0" lang="zh-CN" altLang="en-US" sz="3600">
              <a:solidFill>
                <a:schemeClr val="bg2"/>
              </a:solidFill>
            </a:endParaRPr>
          </a:p>
        </p:txBody>
      </p:sp>
      <p:pic>
        <p:nvPicPr>
          <p:cNvPr id="34819" name="图片 6" descr="人民大学校徽人大红1.jp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0347325" y="0"/>
            <a:ext cx="989013" cy="1168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4821" name="图片 3" descr="201205201101466192.jpg"/>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8401050" y="0"/>
            <a:ext cx="3406775" cy="34464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 name="图片 1" descr="1e12f30f39dc3db0a073dcfa13a09dbb.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7828" y="0"/>
            <a:ext cx="7698143" cy="5028109"/>
          </a:xfrm>
          <a:prstGeom prst="rect">
            <a:avLst/>
          </a:prstGeom>
        </p:spPr>
      </p:pic>
      <p:pic>
        <p:nvPicPr>
          <p:cNvPr id="3" name="图片 2" descr="a3020f5f159efcb3364a457e38a86a7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70867" y="0"/>
            <a:ext cx="5121133" cy="3338979"/>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离子会议室">
  <a:themeElements>
    <a:clrScheme name="离子会议室">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离子会议室">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离子会议室">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fillRect/>
          </a:stretch>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办公室">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办公室">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办公室">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1884</TotalTime>
  <Words>4699</Words>
  <Application>Microsoft Office PowerPoint</Application>
  <PresentationFormat>宽屏</PresentationFormat>
  <Paragraphs>158</Paragraphs>
  <Slides>28</Slides>
  <Notes>6</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28</vt:i4>
      </vt:variant>
    </vt:vector>
  </HeadingPairs>
  <TitlesOfParts>
    <vt:vector size="42" baseType="lpstr">
      <vt:lpstr>黑体</vt:lpstr>
      <vt:lpstr>华文行楷</vt:lpstr>
      <vt:lpstr>华文细黑</vt:lpstr>
      <vt:lpstr>楷体</vt:lpstr>
      <vt:lpstr>楷体_GB2312</vt:lpstr>
      <vt:lpstr>宋体</vt:lpstr>
      <vt:lpstr>新宋体</vt:lpstr>
      <vt:lpstr>Arial</vt:lpstr>
      <vt:lpstr>Calibri</vt:lpstr>
      <vt:lpstr>Century Gothic</vt:lpstr>
      <vt:lpstr>Times New Roman</vt:lpstr>
      <vt:lpstr>Wingdings</vt:lpstr>
      <vt:lpstr>Wingdings 3</vt:lpstr>
      <vt:lpstr>离子会议室</vt:lpstr>
      <vt:lpstr>                  “因你而我”的“关系”                             ——从“东西不可以相无”到Martin Buber译解庄子                </vt:lpstr>
      <vt:lpstr>葛瑞汉（Angus Charles Graham）评蓝公武译康德</vt:lpstr>
      <vt:lpstr>The small word “is” &amp; what the “is” signifies</vt:lpstr>
      <vt:lpstr>What the “is” signifies &amp; duplicity of the subject and predicate</vt:lpstr>
      <vt:lpstr>What the “is” signifies &amp; what the “is” is</vt:lpstr>
      <vt:lpstr>问题：“是什么”的表达如果没有“是”？</vt:lpstr>
      <vt:lpstr>I AM 与“究元”的逻辑</vt:lpstr>
      <vt:lpstr>Quo Vadis的中国式应答：从来处来、到去处去</vt:lpstr>
      <vt:lpstr>PowerPoint 演示文稿</vt:lpstr>
      <vt:lpstr>Eight diagrams in three Fingers</vt:lpstr>
      <vt:lpstr>                  Eight diagrams in three Fingers</vt:lpstr>
      <vt:lpstr>相似的论说与不同的逻辑/是一是二与Two Popes &amp; Two Pipes</vt:lpstr>
      <vt:lpstr>The Pythagorean Society</vt:lpstr>
      <vt:lpstr>不同的逻辑：20=1 vs.1 →2</vt:lpstr>
      <vt:lpstr>不同的逻辑：20=1 vs.1 →2</vt:lpstr>
      <vt:lpstr>“二进制”与（1×20）＝1</vt:lpstr>
      <vt:lpstr>“二进制”与（1×20）＝1</vt:lpstr>
      <vt:lpstr>Eight diagrams &amp; Binary system（二进制）</vt:lpstr>
      <vt:lpstr>相关性／correlation</vt:lpstr>
      <vt:lpstr>The presence of Being &amp; the present of the presence</vt:lpstr>
      <vt:lpstr>对“在场”之“在”的“抵抗”</vt:lpstr>
      <vt:lpstr>“色空”释“有无”</vt:lpstr>
      <vt:lpstr>Nagative thinking- Apophatic understanding-中论-“不”论 </vt:lpstr>
      <vt:lpstr>Operation/ Demonstration之中的relational approach</vt:lpstr>
      <vt:lpstr>马丁▪布伯（Martin Buber）的Beziehung与《庄子》</vt:lpstr>
      <vt:lpstr>From function / efficacy to Beziehung</vt:lpstr>
      <vt:lpstr>解释工具 or  确定意义？</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历史批评、后殖民批评与中国意识的圣经学</dc:title>
  <dc:creator>Jing Zhang</dc:creator>
  <cp:lastModifiedBy>杨慧林</cp:lastModifiedBy>
  <cp:revision>474</cp:revision>
  <dcterms:created xsi:type="dcterms:W3CDTF">2017-06-20T14:55:59Z</dcterms:created>
  <dcterms:modified xsi:type="dcterms:W3CDTF">2021-06-18T03:55:46Z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2052-10.1.0.7401</vt:lpwstr>
  </property>
</Properties>
</file>